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59" r:id="rId1"/>
  </p:sldMasterIdLst>
  <p:notesMasterIdLst>
    <p:notesMasterId r:id="rId5"/>
  </p:notesMasterIdLst>
  <p:sldIdLst>
    <p:sldId id="256" r:id="rId2"/>
    <p:sldId id="265" r:id="rId3"/>
    <p:sldId id="266" r:id="rId4"/>
  </p:sldIdLst>
  <p:sldSz cx="9144000" cy="5143500" type="screen16x9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0" autoAdjust="0"/>
    <p:restoredTop sz="96448" autoAdjust="0"/>
  </p:normalViewPr>
  <p:slideViewPr>
    <p:cSldViewPr>
      <p:cViewPr>
        <p:scale>
          <a:sx n="90" d="100"/>
          <a:sy n="90" d="100"/>
        </p:scale>
        <p:origin x="-618" y="-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A8ADFD5B-A66C-449C-B6E8-FB716D07777D}" type="datetimeFigureOut">
              <a:rPr lang="en-US" smtClean="0"/>
              <a:pPr/>
              <a:t>4/23/2016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CA5D3BF3-D352-46FC-8343-31F56E6730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754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85384750"/>
              </p:ext>
            </p:extLst>
          </p:nvPr>
        </p:nvGraphicFramePr>
        <p:xfrm>
          <a:off x="1441" y="1216"/>
          <a:ext cx="1440" cy="1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41" y="1216"/>
                        <a:ext cx="1440" cy="12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auto">
          <a:xfrm>
            <a:off x="513556" y="2060705"/>
            <a:ext cx="8116888" cy="52322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l">
              <a:defRPr sz="3400" b="1" baseline="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ja-JP" noProof="0" smtClean="0"/>
              <a:t>Click to edit Master title style</a:t>
            </a:r>
            <a:endParaRPr lang="en-US" altLang="ja-JP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13556" y="3349536"/>
            <a:ext cx="8116888" cy="307777"/>
          </a:xfrm>
          <a:ln>
            <a:noFill/>
          </a:ln>
        </p:spPr>
        <p:txBody>
          <a:bodyPr wrap="square">
            <a:spAutoFit/>
          </a:bodyPr>
          <a:lstStyle>
            <a:lvl1pPr algn="l">
              <a:defRPr sz="2000" baseline="0">
                <a:latin typeface="+mj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altLang="ja-JP" noProof="0" smtClean="0"/>
              <a:t>Click to edit Master subtitle style</a:t>
            </a:r>
            <a:endParaRPr lang="en-US" altLang="ja-JP" noProof="0" dirty="0" smtClean="0"/>
          </a:p>
        </p:txBody>
      </p:sp>
      <p:grpSp>
        <p:nvGrpSpPr>
          <p:cNvPr id="3" name="McK Title Elements" hidden="1"/>
          <p:cNvGrpSpPr/>
          <p:nvPr userDrawn="1"/>
        </p:nvGrpSpPr>
        <p:grpSpPr bwMode="auto">
          <a:xfrm>
            <a:off x="513556" y="4158768"/>
            <a:ext cx="4935538" cy="483276"/>
            <a:chOff x="2640013" y="4931231"/>
            <a:chExt cx="4935538" cy="483276"/>
          </a:xfrm>
        </p:grpSpPr>
        <p:sp>
          <p:nvSpPr>
            <p:cNvPr id="18" name="McK Document type"/>
            <p:cNvSpPr txBox="1">
              <a:spLocks noChangeArrowheads="1"/>
            </p:cNvSpPr>
            <p:nvPr userDrawn="1"/>
          </p:nvSpPr>
          <p:spPr bwMode="auto">
            <a:xfrm>
              <a:off x="2640013" y="4931231"/>
              <a:ext cx="493553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 baseline="0" noProof="0" dirty="0" smtClean="0">
                  <a:latin typeface="+mn-lt"/>
                </a:rPr>
                <a:t>Document type</a:t>
              </a:r>
            </a:p>
          </p:txBody>
        </p:sp>
        <p:sp>
          <p:nvSpPr>
            <p:cNvPr id="19" name="McK Date"/>
            <p:cNvSpPr txBox="1">
              <a:spLocks noChangeArrowheads="1"/>
            </p:cNvSpPr>
            <p:nvPr userDrawn="1"/>
          </p:nvSpPr>
          <p:spPr bwMode="auto">
            <a:xfrm>
              <a:off x="2640013" y="5199063"/>
              <a:ext cx="493553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 baseline="0" noProof="0" dirty="0" smtClean="0">
                  <a:latin typeface="+mn-lt"/>
                </a:rPr>
                <a:t>Date</a:t>
              </a:r>
            </a:p>
          </p:txBody>
        </p:sp>
      </p:grpSp>
      <p:sp>
        <p:nvSpPr>
          <p:cNvPr id="9" name="Line 19"/>
          <p:cNvSpPr>
            <a:spLocks noChangeShapeType="1"/>
          </p:cNvSpPr>
          <p:nvPr userDrawn="1"/>
        </p:nvSpPr>
        <p:spPr bwMode="auto">
          <a:xfrm>
            <a:off x="513556" y="1445419"/>
            <a:ext cx="8116888" cy="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Line 31"/>
          <p:cNvSpPr>
            <a:spLocks noChangeShapeType="1"/>
          </p:cNvSpPr>
          <p:nvPr userDrawn="1"/>
        </p:nvSpPr>
        <p:spPr bwMode="auto">
          <a:xfrm>
            <a:off x="513556" y="3199210"/>
            <a:ext cx="8116888" cy="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0268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210426" y="432238"/>
            <a:ext cx="87231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smtClean="0"/>
              <a:t>Click to edit Master title style</a:t>
            </a:r>
            <a:endParaRPr lang="en-US" altLang="ja-JP" noProof="0" dirty="0" smtClean="0"/>
          </a:p>
        </p:txBody>
      </p:sp>
    </p:spTree>
    <p:extLst>
      <p:ext uri="{BB962C8B-B14F-4D97-AF65-F5344CB8AC3E}">
        <p14:creationId xmlns:p14="http://schemas.microsoft.com/office/powerpoint/2010/main" val="19574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21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7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908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43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540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035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493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8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26" Type="http://schemas.openxmlformats.org/officeDocument/2006/relationships/tags" Target="../tags/tag14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9.xml"/><Relationship Id="rId7" Type="http://schemas.openxmlformats.org/officeDocument/2006/relationships/slideLayout" Target="../slideLayouts/slideLayout7.xml"/><Relationship Id="rId12" Type="http://schemas.openxmlformats.org/officeDocument/2006/relationships/vmlDrawing" Target="../drawings/vmlDrawing1.vml"/><Relationship Id="rId17" Type="http://schemas.openxmlformats.org/officeDocument/2006/relationships/tags" Target="../tags/tag5.xml"/><Relationship Id="rId25" Type="http://schemas.openxmlformats.org/officeDocument/2006/relationships/tags" Target="../tags/tag13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tags" Target="../tags/tag8.xml"/><Relationship Id="rId29" Type="http://schemas.openxmlformats.org/officeDocument/2006/relationships/tags" Target="../tags/tag17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24" Type="http://schemas.openxmlformats.org/officeDocument/2006/relationships/tags" Target="../tags/tag12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23" Type="http://schemas.openxmlformats.org/officeDocument/2006/relationships/tags" Target="../tags/tag11.xml"/><Relationship Id="rId28" Type="http://schemas.openxmlformats.org/officeDocument/2006/relationships/tags" Target="../tags/tag16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31" Type="http://schemas.openxmlformats.org/officeDocument/2006/relationships/tags" Target="../tags/tag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Relationship Id="rId22" Type="http://schemas.openxmlformats.org/officeDocument/2006/relationships/tags" Target="../tags/tag10.xml"/><Relationship Id="rId27" Type="http://schemas.openxmlformats.org/officeDocument/2006/relationships/tags" Target="../tags/tag15.xml"/><Relationship Id="rId30" Type="http://schemas.openxmlformats.org/officeDocument/2006/relationships/tags" Target="../tags/tag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649902359"/>
              </p:ext>
            </p:extLst>
          </p:nvPr>
        </p:nvGraphicFramePr>
        <p:xfrm>
          <a:off x="0" y="0"/>
          <a:ext cx="161984" cy="121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think-cell Slide" r:id="rId32" imgW="270" imgH="270" progId="TCLayout.ActiveDocument.1">
                  <p:embed/>
                </p:oleObj>
              </mc:Choice>
              <mc:Fallback>
                <p:oleObj name="think-cell Slide" r:id="rId32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61984" cy="1214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77116" y="2186945"/>
            <a:ext cx="4389768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dirty="0" smtClean="0"/>
              <a:t>Click to edit Master text styles</a:t>
            </a:r>
          </a:p>
          <a:p>
            <a:pPr lvl="1"/>
            <a:r>
              <a:rPr lang="en-US" altLang="ja-JP" noProof="0" dirty="0" smtClean="0"/>
              <a:t>Second level</a:t>
            </a:r>
          </a:p>
          <a:p>
            <a:pPr lvl="2"/>
            <a:r>
              <a:rPr lang="en-US" altLang="ja-JP" noProof="0" dirty="0" smtClean="0"/>
              <a:t>Third level</a:t>
            </a:r>
          </a:p>
          <a:p>
            <a:pPr lvl="3"/>
            <a:r>
              <a:rPr lang="en-US" altLang="ja-JP" noProof="0" dirty="0" smtClean="0"/>
              <a:t>Fourth level</a:t>
            </a:r>
          </a:p>
          <a:p>
            <a:pPr lvl="4"/>
            <a:r>
              <a:rPr lang="en-US" altLang="ja-JP" noProof="0" dirty="0" smtClean="0"/>
              <a:t>Fifth level</a:t>
            </a:r>
            <a:endParaRPr lang="en-US" altLang="ja-JP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210426" y="247572"/>
            <a:ext cx="872314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 noProof="0" smtClean="0"/>
              <a:t>Click to edit Master title style</a:t>
            </a:r>
            <a:endParaRPr lang="en-US" altLang="ja-JP" noProof="0" dirty="0" smtClean="0"/>
          </a:p>
        </p:txBody>
      </p:sp>
      <p:sp>
        <p:nvSpPr>
          <p:cNvPr id="12" name="McK 3. Unit of measure" hidden="1"/>
          <p:cNvSpPr txBox="1">
            <a:spLocks noChangeArrowheads="1"/>
          </p:cNvSpPr>
          <p:nvPr/>
        </p:nvSpPr>
        <p:spPr bwMode="auto">
          <a:xfrm>
            <a:off x="210426" y="796307"/>
            <a:ext cx="872314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ja-JP" sz="1600" baseline="0" noProof="0" dirty="0" smtClean="0">
                <a:solidFill>
                  <a:srgbClr val="808080"/>
                </a:solidFill>
                <a:latin typeface="+mn-lt"/>
                <a:ea typeface="+mn-ea"/>
                <a:cs typeface="Arial" pitchFamily="34" charset="0"/>
              </a:rPr>
              <a:t>Unit of measure</a:t>
            </a:r>
          </a:p>
        </p:txBody>
      </p:sp>
      <p:grpSp>
        <p:nvGrpSpPr>
          <p:cNvPr id="16" name="ACET" hidden="1"/>
          <p:cNvGrpSpPr>
            <a:grpSpLocks/>
          </p:cNvGrpSpPr>
          <p:nvPr/>
        </p:nvGrpSpPr>
        <p:grpSpPr bwMode="auto">
          <a:xfrm>
            <a:off x="2377116" y="1628131"/>
            <a:ext cx="4389768" cy="511434"/>
            <a:chOff x="915" y="609"/>
            <a:chExt cx="2686" cy="421"/>
          </a:xfrm>
        </p:grpSpPr>
        <p:cxnSp>
          <p:nvCxnSpPr>
            <p:cNvPr id="17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auto">
            <a:xfrm>
              <a:off x="915" y="609"/>
              <a:ext cx="2686" cy="421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altLang="ja-JP" sz="1600" b="1" baseline="0" noProof="0" dirty="0" smtClean="0">
                  <a:latin typeface="+mn-lt"/>
                  <a:ea typeface="+mn-ea"/>
                  <a:cs typeface="Arial" pitchFamily="34" charset="0"/>
                </a:rPr>
                <a:t>Title</a:t>
              </a:r>
            </a:p>
            <a:p>
              <a:r>
                <a:rPr lang="en-US" altLang="ja-JP" sz="1600" baseline="0" noProof="0" dirty="0" smtClean="0">
                  <a:solidFill>
                    <a:srgbClr val="808080"/>
                  </a:solidFill>
                  <a:latin typeface="+mn-lt"/>
                  <a:ea typeface="+mn-ea"/>
                  <a:cs typeface="Arial" pitchFamily="34" charset="0"/>
                </a:rPr>
                <a:t>Unit of measure</a:t>
              </a:r>
              <a:endParaRPr lang="en-US" altLang="ja-JP" sz="1600" baseline="0" noProof="0" dirty="0">
                <a:solidFill>
                  <a:srgbClr val="80808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66" name="LegendBoxes" hidden="1"/>
          <p:cNvGrpSpPr/>
          <p:nvPr/>
        </p:nvGrpSpPr>
        <p:grpSpPr bwMode="auto">
          <a:xfrm>
            <a:off x="8279908" y="845212"/>
            <a:ext cx="653666" cy="874359"/>
            <a:chOff x="8336837" y="2006068"/>
            <a:chExt cx="653666" cy="874359"/>
          </a:xfrm>
        </p:grpSpPr>
        <p:sp>
          <p:nvSpPr>
            <p:cNvPr id="21" name="Legend1"/>
            <p:cNvSpPr>
              <a:spLocks noChangeArrowheads="1"/>
            </p:cNvSpPr>
            <p:nvPr/>
          </p:nvSpPr>
          <p:spPr bwMode="auto">
            <a:xfrm>
              <a:off x="8567310" y="2006068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2" name="LegendRectangle1"/>
            <p:cNvSpPr>
              <a:spLocks noChangeArrowheads="1"/>
            </p:cNvSpPr>
            <p:nvPr/>
          </p:nvSpPr>
          <p:spPr bwMode="auto">
            <a:xfrm>
              <a:off x="8336837" y="2006068"/>
              <a:ext cx="149807" cy="1463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3" name="Legend2"/>
            <p:cNvSpPr>
              <a:spLocks noChangeArrowheads="1"/>
            </p:cNvSpPr>
            <p:nvPr/>
          </p:nvSpPr>
          <p:spPr bwMode="auto">
            <a:xfrm>
              <a:off x="8567310" y="2246225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4" name="LegendRectangle2"/>
            <p:cNvSpPr>
              <a:spLocks noChangeArrowheads="1"/>
            </p:cNvSpPr>
            <p:nvPr/>
          </p:nvSpPr>
          <p:spPr bwMode="auto">
            <a:xfrm>
              <a:off x="8336837" y="2246225"/>
              <a:ext cx="149807" cy="14630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auto">
            <a:xfrm>
              <a:off x="8567310" y="2486382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6" name="LegendRectangle3"/>
            <p:cNvSpPr>
              <a:spLocks noChangeArrowheads="1"/>
            </p:cNvSpPr>
            <p:nvPr/>
          </p:nvSpPr>
          <p:spPr bwMode="auto">
            <a:xfrm>
              <a:off x="8336837" y="2486382"/>
              <a:ext cx="149807" cy="14630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7" name="Legend4"/>
            <p:cNvSpPr>
              <a:spLocks noChangeArrowheads="1"/>
            </p:cNvSpPr>
            <p:nvPr/>
          </p:nvSpPr>
          <p:spPr bwMode="auto">
            <a:xfrm>
              <a:off x="8567310" y="2726539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28" name="LegendRectangle4"/>
            <p:cNvSpPr>
              <a:spLocks noChangeArrowheads="1"/>
            </p:cNvSpPr>
            <p:nvPr/>
          </p:nvSpPr>
          <p:spPr bwMode="auto">
            <a:xfrm>
              <a:off x="8336837" y="2726539"/>
              <a:ext cx="149807" cy="14630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ja-JP" sz="1000" noProof="0" dirty="0">
                <a:latin typeface="+mn-lt"/>
              </a:endParaRPr>
            </a:p>
          </p:txBody>
        </p:sp>
      </p:grpSp>
      <p:grpSp>
        <p:nvGrpSpPr>
          <p:cNvPr id="71" name="LegendLines" hidden="1"/>
          <p:cNvGrpSpPr/>
          <p:nvPr/>
        </p:nvGrpSpPr>
        <p:grpSpPr bwMode="auto">
          <a:xfrm>
            <a:off x="8000460" y="845212"/>
            <a:ext cx="933114" cy="614874"/>
            <a:chOff x="8057389" y="2020564"/>
            <a:chExt cx="933114" cy="614874"/>
          </a:xfrm>
        </p:grpSpPr>
        <p:sp>
          <p:nvSpPr>
            <p:cNvPr id="30" name="LineLegend1"/>
            <p:cNvSpPr>
              <a:spLocks noChangeShapeType="1"/>
            </p:cNvSpPr>
            <p:nvPr/>
          </p:nvSpPr>
          <p:spPr bwMode="auto">
            <a:xfrm>
              <a:off x="8057389" y="2097508"/>
              <a:ext cx="414851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3" name="Legend1"/>
            <p:cNvSpPr>
              <a:spLocks noChangeArrowheads="1"/>
            </p:cNvSpPr>
            <p:nvPr/>
          </p:nvSpPr>
          <p:spPr bwMode="auto">
            <a:xfrm>
              <a:off x="8567310" y="2020564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1" name="LineLegend2"/>
            <p:cNvSpPr>
              <a:spLocks noChangeShapeType="1"/>
            </p:cNvSpPr>
            <p:nvPr/>
          </p:nvSpPr>
          <p:spPr bwMode="auto">
            <a:xfrm>
              <a:off x="8057389" y="2328001"/>
              <a:ext cx="414851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4" name="Legend2"/>
            <p:cNvSpPr>
              <a:spLocks noChangeArrowheads="1"/>
            </p:cNvSpPr>
            <p:nvPr/>
          </p:nvSpPr>
          <p:spPr bwMode="auto">
            <a:xfrm>
              <a:off x="8567310" y="2251057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2" name="LineLegend3"/>
            <p:cNvSpPr>
              <a:spLocks noChangeShapeType="1"/>
            </p:cNvSpPr>
            <p:nvPr/>
          </p:nvSpPr>
          <p:spPr bwMode="auto">
            <a:xfrm>
              <a:off x="8057389" y="2558494"/>
              <a:ext cx="414851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altLang="ja-JP" sz="1000" noProof="0" dirty="0">
                <a:latin typeface="+mn-lt"/>
              </a:endParaRPr>
            </a:p>
          </p:txBody>
        </p:sp>
        <p:sp>
          <p:nvSpPr>
            <p:cNvPr id="35" name="Legend3"/>
            <p:cNvSpPr>
              <a:spLocks noChangeArrowheads="1"/>
            </p:cNvSpPr>
            <p:nvPr/>
          </p:nvSpPr>
          <p:spPr bwMode="auto">
            <a:xfrm>
              <a:off x="8567310" y="2481550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</p:grpSp>
      <p:grpSp>
        <p:nvGrpSpPr>
          <p:cNvPr id="36" name="McKSticker" hidden="1"/>
          <p:cNvGrpSpPr/>
          <p:nvPr/>
        </p:nvGrpSpPr>
        <p:grpSpPr bwMode="auto">
          <a:xfrm>
            <a:off x="8038650" y="845212"/>
            <a:ext cx="894924" cy="181588"/>
            <a:chOff x="7754494" y="285750"/>
            <a:chExt cx="986281" cy="237297"/>
          </a:xfrm>
        </p:grpSpPr>
        <p:sp>
          <p:nvSpPr>
            <p:cNvPr id="37" name="StickerRectangle"/>
            <p:cNvSpPr>
              <a:spLocks noChangeArrowheads="1"/>
            </p:cNvSpPr>
            <p:nvPr/>
          </p:nvSpPr>
          <p:spPr bwMode="auto">
            <a:xfrm>
              <a:off x="7754494" y="285750"/>
              <a:ext cx="986281" cy="23729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761495">
                <a:buClr>
                  <a:schemeClr val="tx2"/>
                </a:buClr>
              </a:pPr>
              <a:r>
                <a:rPr lang="en-US" altLang="ja-JP" sz="1000" noProof="0" dirty="0" smtClean="0">
                  <a:solidFill>
                    <a:srgbClr val="808080"/>
                  </a:solidFill>
                  <a:latin typeface="+mn-lt"/>
                </a:rPr>
                <a:t>PRELIMINARY</a:t>
              </a:r>
              <a:endParaRPr lang="en-US" altLang="ja-JP" sz="1000" noProof="0" dirty="0">
                <a:solidFill>
                  <a:srgbClr val="808080"/>
                </a:solidFill>
                <a:latin typeface="+mn-lt"/>
              </a:endParaRPr>
            </a:p>
          </p:txBody>
        </p:sp>
        <p:cxnSp>
          <p:nvCxnSpPr>
            <p:cNvPr id="38" name="AutoShape 31"/>
            <p:cNvCxnSpPr>
              <a:cxnSpLocks noChangeShapeType="1"/>
              <a:stCxn id="37" idx="2"/>
              <a:endCxn id="37" idx="4"/>
            </p:cNvCxnSpPr>
            <p:nvPr/>
          </p:nvCxnSpPr>
          <p:spPr bwMode="auto">
            <a:xfrm>
              <a:off x="7754494" y="285750"/>
              <a:ext cx="0" cy="23729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AutoShape 32"/>
            <p:cNvCxnSpPr>
              <a:cxnSpLocks noChangeShapeType="1"/>
              <a:stCxn id="37" idx="4"/>
              <a:endCxn id="37" idx="6"/>
            </p:cNvCxnSpPr>
            <p:nvPr/>
          </p:nvCxnSpPr>
          <p:spPr bwMode="auto">
            <a:xfrm>
              <a:off x="7754494" y="523047"/>
              <a:ext cx="986281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0" name="McK Moon" hidden="1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7469228" y="1292481"/>
            <a:ext cx="210312" cy="210312"/>
            <a:chOff x="1600" y="1600"/>
            <a:chExt cx="160" cy="160"/>
          </a:xfrm>
        </p:grpSpPr>
        <p:sp>
          <p:nvSpPr>
            <p:cNvPr id="41" name="Oval 90"/>
            <p:cNvSpPr>
              <a:spLocks noChangeAspect="1"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600" y="1600"/>
              <a:ext cx="160" cy="1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noAutofit/>
            </a:bodyPr>
            <a:lstStyle/>
            <a:p>
              <a:endParaRPr lang="en-US" altLang="ja-JP" sz="1000" noProof="0" dirty="0"/>
            </a:p>
          </p:txBody>
        </p:sp>
        <p:sp>
          <p:nvSpPr>
            <p:cNvPr id="42" name="Arc 91"/>
            <p:cNvSpPr>
              <a:spLocks noChangeAspect="1"/>
            </p:cNvSpPr>
            <p:nvPr>
              <p:custDataLst>
                <p:tags r:id="rId31"/>
              </p:custDataLst>
            </p:nvPr>
          </p:nvSpPr>
          <p:spPr bwMode="auto">
            <a:xfrm>
              <a:off x="1600" y="1600"/>
              <a:ext cx="160" cy="160"/>
            </a:xfrm>
            <a:prstGeom prst="arc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noAutofit/>
            </a:bodyPr>
            <a:lstStyle/>
            <a:p>
              <a:endParaRPr lang="en-US" altLang="ja-JP" sz="1000" noProof="0" dirty="0"/>
            </a:p>
          </p:txBody>
        </p:sp>
      </p:grpSp>
      <p:grpSp>
        <p:nvGrpSpPr>
          <p:cNvPr id="72" name="LegendMoons" hidden="1"/>
          <p:cNvGrpSpPr/>
          <p:nvPr/>
        </p:nvGrpSpPr>
        <p:grpSpPr bwMode="auto">
          <a:xfrm>
            <a:off x="8233698" y="845212"/>
            <a:ext cx="699876" cy="1104851"/>
            <a:chOff x="6915362" y="2006068"/>
            <a:chExt cx="699876" cy="1104851"/>
          </a:xfrm>
        </p:grpSpPr>
        <p:sp>
          <p:nvSpPr>
            <p:cNvPr id="44" name="Legend1"/>
            <p:cNvSpPr>
              <a:spLocks noChangeArrowheads="1"/>
            </p:cNvSpPr>
            <p:nvPr userDrawn="1"/>
          </p:nvSpPr>
          <p:spPr bwMode="auto">
            <a:xfrm>
              <a:off x="7192045" y="2020564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49" name="MoonLegend1"/>
            <p:cNvGrpSpPr>
              <a:grpSpLocks/>
            </p:cNvGrpSpPr>
            <p:nvPr userDrawn="1">
              <p:custDataLst>
                <p:tags r:id="rId15"/>
              </p:custDataLst>
            </p:nvPr>
          </p:nvGrpSpPr>
          <p:grpSpPr bwMode="auto">
            <a:xfrm>
              <a:off x="6915362" y="2006068"/>
              <a:ext cx="182880" cy="182880"/>
              <a:chOff x="1694" y="2044"/>
              <a:chExt cx="160" cy="160"/>
            </a:xfrm>
          </p:grpSpPr>
          <p:sp>
            <p:nvSpPr>
              <p:cNvPr id="62" name="Oval 41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63" name="Arc 42"/>
              <p:cNvSpPr>
                <a:spLocks noChangeAspect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  <p:sp>
          <p:nvSpPr>
            <p:cNvPr id="45" name="Legend2"/>
            <p:cNvSpPr>
              <a:spLocks noChangeArrowheads="1"/>
            </p:cNvSpPr>
            <p:nvPr userDrawn="1"/>
          </p:nvSpPr>
          <p:spPr bwMode="auto">
            <a:xfrm>
              <a:off x="7192045" y="2251057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50" name="MoonLegend2"/>
            <p:cNvGrpSpPr>
              <a:grpSpLocks/>
            </p:cNvGrpSpPr>
            <p:nvPr userDrawn="1">
              <p:custDataLst>
                <p:tags r:id="rId16"/>
              </p:custDataLst>
            </p:nvPr>
          </p:nvGrpSpPr>
          <p:grpSpPr bwMode="auto">
            <a:xfrm>
              <a:off x="6915362" y="2236561"/>
              <a:ext cx="182880" cy="182880"/>
              <a:chOff x="1694" y="2044"/>
              <a:chExt cx="160" cy="160"/>
            </a:xfrm>
          </p:grpSpPr>
          <p:sp>
            <p:nvSpPr>
              <p:cNvPr id="60" name="Oval 41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61" name="Arc 42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  <p:sp>
          <p:nvSpPr>
            <p:cNvPr id="46" name="Legend3"/>
            <p:cNvSpPr>
              <a:spLocks noChangeArrowheads="1"/>
            </p:cNvSpPr>
            <p:nvPr userDrawn="1"/>
          </p:nvSpPr>
          <p:spPr bwMode="auto">
            <a:xfrm>
              <a:off x="7192045" y="2481550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51" name="MoonLegend3"/>
            <p:cNvGrpSpPr>
              <a:grpSpLocks/>
            </p:cNvGrpSpPr>
            <p:nvPr userDrawn="1">
              <p:custDataLst>
                <p:tags r:id="rId17"/>
              </p:custDataLst>
            </p:nvPr>
          </p:nvGrpSpPr>
          <p:grpSpPr bwMode="auto">
            <a:xfrm>
              <a:off x="6915362" y="2467054"/>
              <a:ext cx="182880" cy="182880"/>
              <a:chOff x="1694" y="2044"/>
              <a:chExt cx="160" cy="160"/>
            </a:xfrm>
          </p:grpSpPr>
          <p:sp>
            <p:nvSpPr>
              <p:cNvPr id="58" name="Oval 41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59" name="Arc 42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  <p:sp>
          <p:nvSpPr>
            <p:cNvPr id="47" name="Legend4"/>
            <p:cNvSpPr>
              <a:spLocks noChangeArrowheads="1"/>
            </p:cNvSpPr>
            <p:nvPr userDrawn="1"/>
          </p:nvSpPr>
          <p:spPr bwMode="auto">
            <a:xfrm>
              <a:off x="7192045" y="2712043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52" name="MoonLegend4"/>
            <p:cNvGrpSpPr>
              <a:grpSpLocks/>
            </p:cNvGrpSpPr>
            <p:nvPr userDrawn="1">
              <p:custDataLst>
                <p:tags r:id="rId18"/>
              </p:custDataLst>
            </p:nvPr>
          </p:nvGrpSpPr>
          <p:grpSpPr bwMode="auto">
            <a:xfrm>
              <a:off x="6915362" y="2697547"/>
              <a:ext cx="182880" cy="182880"/>
              <a:chOff x="1694" y="2044"/>
              <a:chExt cx="160" cy="160"/>
            </a:xfrm>
          </p:grpSpPr>
          <p:sp>
            <p:nvSpPr>
              <p:cNvPr id="56" name="Oval 4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57" name="Arc 42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  <p:sp>
          <p:nvSpPr>
            <p:cNvPr id="48" name="Legend5"/>
            <p:cNvSpPr>
              <a:spLocks noChangeArrowheads="1"/>
            </p:cNvSpPr>
            <p:nvPr userDrawn="1"/>
          </p:nvSpPr>
          <p:spPr bwMode="auto">
            <a:xfrm>
              <a:off x="7192045" y="2942535"/>
              <a:ext cx="423193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761495">
                <a:buClr>
                  <a:schemeClr val="tx2"/>
                </a:buClr>
              </a:pPr>
              <a:r>
                <a:rPr lang="en-US" altLang="ja-JP" sz="1000" noProof="0" dirty="0" smtClean="0">
                  <a:latin typeface="+mn-lt"/>
                </a:rPr>
                <a:t>Legend</a:t>
              </a:r>
              <a:endParaRPr lang="en-US" altLang="ja-JP" sz="1000" noProof="0" dirty="0">
                <a:latin typeface="+mn-lt"/>
              </a:endParaRPr>
            </a:p>
          </p:txBody>
        </p:sp>
        <p:grpSp>
          <p:nvGrpSpPr>
            <p:cNvPr id="53" name="MoonLegend5"/>
            <p:cNvGrpSpPr>
              <a:grpSpLocks/>
            </p:cNvGrpSpPr>
            <p:nvPr userDrawn="1">
              <p:custDataLst>
                <p:tags r:id="rId19"/>
              </p:custDataLst>
            </p:nvPr>
          </p:nvGrpSpPr>
          <p:grpSpPr bwMode="auto">
            <a:xfrm>
              <a:off x="6915362" y="2928039"/>
              <a:ext cx="182880" cy="182880"/>
              <a:chOff x="1694" y="2044"/>
              <a:chExt cx="160" cy="160"/>
            </a:xfrm>
          </p:grpSpPr>
          <p:sp>
            <p:nvSpPr>
              <p:cNvPr id="54" name="Oval 4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  <p:sp>
            <p:nvSpPr>
              <p:cNvPr id="55" name="Arc 42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Autofit/>
              </a:bodyPr>
              <a:lstStyle/>
              <a:p>
                <a:endParaRPr lang="en-US" altLang="ja-JP" sz="1000" noProof="0" dirty="0">
                  <a:latin typeface="+mn-lt"/>
                </a:endParaRPr>
              </a:p>
            </p:txBody>
          </p:sp>
        </p:grpSp>
      </p:grpSp>
      <p:sp>
        <p:nvSpPr>
          <p:cNvPr id="11" name="McK 1. On-page tracker" hidden="1"/>
          <p:cNvSpPr>
            <a:spLocks noChangeArrowheads="1"/>
          </p:cNvSpPr>
          <p:nvPr/>
        </p:nvSpPr>
        <p:spPr bwMode="auto">
          <a:xfrm>
            <a:off x="210426" y="5531"/>
            <a:ext cx="73417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ja-JP" sz="1200" baseline="0" noProof="0" dirty="0" smtClean="0">
                <a:solidFill>
                  <a:srgbClr val="808080"/>
                </a:solidFill>
                <a:latin typeface="+mn-lt"/>
                <a:ea typeface="+mn-ea"/>
                <a:cs typeface="Arial" pitchFamily="34" charset="0"/>
              </a:rPr>
              <a:t>TRACKER</a:t>
            </a:r>
            <a:endParaRPr lang="en-US" altLang="ja-JP" sz="1200" baseline="0" noProof="0" dirty="0">
              <a:solidFill>
                <a:srgbClr val="808080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67" name="TextBox 66"/>
          <p:cNvSpPr txBox="1">
            <a:spLocks/>
          </p:cNvSpPr>
          <p:nvPr/>
        </p:nvSpPr>
        <p:spPr bwMode="auto">
          <a:xfrm>
            <a:off x="8903438" y="4908079"/>
            <a:ext cx="150682" cy="153888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>
              <a:defRPr lang="en-US"/>
            </a:defPPr>
            <a:lvl1pPr>
              <a:defRPr sz="1000" baseline="0"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</a:lstStyle>
          <a:p>
            <a:pPr lvl="0" algn="ctr"/>
            <a:fld id="{42C328C1-A84F-4A39-A664-DBA00541A8C6}" type="slidenum">
              <a:rPr lang="en-US" altLang="ja-JP" sz="1000" baseline="0" noProof="0" smtClean="0">
                <a:solidFill>
                  <a:srgbClr val="716F73"/>
                </a:solidFill>
                <a:latin typeface="+mj-lt"/>
                <a:ea typeface="+mn-ea"/>
              </a:rPr>
              <a:pPr lvl="0" algn="ctr"/>
              <a:t>‹#›</a:t>
            </a:fld>
            <a:endParaRPr lang="en-US" altLang="ja-JP" sz="1000" baseline="0" noProof="0" dirty="0">
              <a:solidFill>
                <a:srgbClr val="716F73"/>
              </a:solidFill>
              <a:latin typeface="+mj-lt"/>
              <a:ea typeface="+mn-ea"/>
            </a:endParaRPr>
          </a:p>
        </p:txBody>
      </p:sp>
      <p:grpSp>
        <p:nvGrpSpPr>
          <p:cNvPr id="6" name="McK Slide Elements" hidden="1"/>
          <p:cNvGrpSpPr/>
          <p:nvPr/>
        </p:nvGrpSpPr>
        <p:grpSpPr>
          <a:xfrm>
            <a:off x="210425" y="4537166"/>
            <a:ext cx="8723148" cy="339344"/>
            <a:chOff x="210425" y="4537166"/>
            <a:chExt cx="8723148" cy="339344"/>
          </a:xfrm>
        </p:grpSpPr>
        <p:sp>
          <p:nvSpPr>
            <p:cNvPr id="68" name="McK 4. Footnote"/>
            <p:cNvSpPr txBox="1">
              <a:spLocks noChangeArrowheads="1"/>
            </p:cNvSpPr>
            <p:nvPr userDrawn="1"/>
          </p:nvSpPr>
          <p:spPr bwMode="auto">
            <a:xfrm>
              <a:off x="210425" y="4537166"/>
              <a:ext cx="8723148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sz="1000" baseline="0" noProof="0" dirty="0" smtClean="0">
                  <a:latin typeface="+mn-lt"/>
                </a:rPr>
                <a:t>1 Footnote</a:t>
              </a:r>
            </a:p>
          </p:txBody>
        </p:sp>
        <p:sp>
          <p:nvSpPr>
            <p:cNvPr id="69" name="McK 5. Source"/>
            <p:cNvSpPr>
              <a:spLocks noChangeArrowheads="1"/>
            </p:cNvSpPr>
            <p:nvPr userDrawn="1"/>
          </p:nvSpPr>
          <p:spPr bwMode="auto">
            <a:xfrm>
              <a:off x="210426" y="4722622"/>
              <a:ext cx="7761999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/>
            <a:p>
              <a:pPr marL="469900" indent="-469900" defTabSz="895350">
                <a:tabLst>
                  <a:tab pos="474663" algn="l"/>
                </a:tabLst>
              </a:pPr>
              <a:r>
                <a:rPr lang="en-US" sz="1000" baseline="0" noProof="0" dirty="0" smtClean="0">
                  <a:solidFill>
                    <a:schemeClr val="tx1"/>
                  </a:solidFill>
                  <a:latin typeface="+mn-lt"/>
                </a:rPr>
                <a:t>Source: Source</a:t>
              </a:r>
              <a:endParaRPr lang="en-US" sz="1000" baseline="0" noProof="0" dirty="0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64" name="Line 38"/>
          <p:cNvSpPr>
            <a:spLocks noChangeShapeType="1"/>
          </p:cNvSpPr>
          <p:nvPr/>
        </p:nvSpPr>
        <p:spPr bwMode="auto">
          <a:xfrm>
            <a:off x="210426" y="768161"/>
            <a:ext cx="8723148" cy="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lIns="91440" tIns="45720" rIns="91440" b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10426" y="4908079"/>
            <a:ext cx="1548501" cy="153888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/>
          <a:p>
            <a:pPr algn="l">
              <a:defRPr/>
            </a:pPr>
            <a:r>
              <a:rPr lang="en-US" sz="1000" b="0" dirty="0" smtClean="0">
                <a:solidFill>
                  <a:srgbClr val="716F73"/>
                </a:solidFill>
                <a:latin typeface="+mj-lt"/>
              </a:rPr>
              <a:t>http</a:t>
            </a:r>
            <a:r>
              <a:rPr lang="en-US" sz="1000" b="0" dirty="0" smtClean="0">
                <a:solidFill>
                  <a:srgbClr val="716F73"/>
                </a:solidFill>
                <a:latin typeface="+mj-lt"/>
              </a:rPr>
              <a:t>://www.strategyppt.com </a:t>
            </a:r>
            <a:endParaRPr lang="en-US" sz="1000" b="0" dirty="0">
              <a:solidFill>
                <a:srgbClr val="716F7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2410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761495" rtl="0" eaLnBrk="1" fontAlgn="base" hangingPunct="1">
        <a:spcBef>
          <a:spcPct val="0"/>
        </a:spcBef>
        <a:spcAft>
          <a:spcPct val="0"/>
        </a:spcAft>
        <a:tabLst>
          <a:tab pos="303788" algn="l"/>
        </a:tabLst>
        <a:defRPr kumimoji="1" sz="3200" b="1" baseline="0">
          <a:solidFill>
            <a:schemeClr val="tx1"/>
          </a:solidFill>
          <a:latin typeface="+mj-lt"/>
          <a:ea typeface="+mj-ea"/>
          <a:cs typeface="Arial" pitchFamily="34" charset="0"/>
        </a:defRPr>
      </a:lvl1pPr>
      <a:lvl2pPr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2pPr>
      <a:lvl3pPr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3pPr>
      <a:lvl4pPr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4pPr>
      <a:lvl5pPr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5pPr>
      <a:lvl6pPr marL="388849"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6pPr>
      <a:lvl7pPr marL="777697"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7pPr>
      <a:lvl8pPr marL="1166546"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8pPr>
      <a:lvl9pPr marL="1555394" algn="l" defTabSz="761495" rtl="0" eaLnBrk="1" fontAlgn="base" hangingPunct="1">
        <a:spcBef>
          <a:spcPct val="0"/>
        </a:spcBef>
        <a:spcAft>
          <a:spcPct val="0"/>
        </a:spcAft>
        <a:defRPr kumimoji="1" sz="16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1pPr>
      <a:lvl2pPr marL="164721" indent="-163371" algn="l" defTabSz="761495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125000"/>
        <a:buFont typeface="Arial" pitchFamily="34" charset="0"/>
        <a:buChar char="•"/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2pPr>
      <a:lvl3pPr marL="388849" indent="-222778" algn="l" defTabSz="761495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120000"/>
        <a:buFont typeface="Arial" charset="0"/>
        <a:buChar char="–"/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3pPr>
      <a:lvl4pPr marL="522516" indent="-132317" algn="l" defTabSz="761495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4pPr>
      <a:lvl5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accent6">
            <a:lumMod val="50000"/>
          </a:schemeClr>
        </a:buClr>
        <a:buSzPct val="89000"/>
        <a:buFont typeface="Arial" charset="0"/>
        <a:buChar char="-"/>
        <a:defRPr kumimoji="1" sz="1600" baseline="0">
          <a:solidFill>
            <a:schemeClr val="tx1"/>
          </a:solidFill>
          <a:latin typeface="+mj-lt"/>
          <a:ea typeface="+mn-ea"/>
          <a:cs typeface="Arial" pitchFamily="34" charset="0"/>
        </a:defRPr>
      </a:lvl5pPr>
      <a:lvl6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400">
          <a:solidFill>
            <a:schemeClr val="tx1"/>
          </a:solidFill>
          <a:latin typeface="+mn-lt"/>
          <a:ea typeface="MS PGothic" pitchFamily="34" charset="-128"/>
        </a:defRPr>
      </a:lvl6pPr>
      <a:lvl7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400">
          <a:solidFill>
            <a:schemeClr val="tx1"/>
          </a:solidFill>
          <a:latin typeface="+mn-lt"/>
          <a:ea typeface="MS PGothic" pitchFamily="34" charset="-128"/>
        </a:defRPr>
      </a:lvl7pPr>
      <a:lvl8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400">
          <a:solidFill>
            <a:schemeClr val="tx1"/>
          </a:solidFill>
          <a:latin typeface="+mn-lt"/>
          <a:ea typeface="MS PGothic" pitchFamily="34" charset="-128"/>
        </a:defRPr>
      </a:lvl8pPr>
      <a:lvl9pPr marL="637712" indent="-110714" algn="l" defTabSz="7614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kumimoji="1" sz="1400">
          <a:solidFill>
            <a:schemeClr val="tx1"/>
          </a:solidFill>
          <a:latin typeface="+mn-lt"/>
          <a:ea typeface="MS PGothic" pitchFamily="34" charset="-128"/>
        </a:defRPr>
      </a:lvl9pPr>
    </p:bodyStyle>
    <p:otherStyle>
      <a:defPPr>
        <a:defRPr lang="en-US"/>
      </a:defPPr>
      <a:lvl1pPr marL="0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8849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7697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6546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5394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4243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3092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1940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0789" algn="l" defTabSz="777697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1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9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tags" Target="../tags/tag21.xml"/><Relationship Id="rId16" Type="http://schemas.openxmlformats.org/officeDocument/2006/relationships/image" Target="../media/image14.gif"/><Relationship Id="rId20" Type="http://schemas.openxmlformats.org/officeDocument/2006/relationships/image" Target="../media/image18.png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emf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12" Type="http://schemas.openxmlformats.org/officeDocument/2006/relationships/image" Target="../media/image24.png"/><Relationship Id="rId2" Type="http://schemas.openxmlformats.org/officeDocument/2006/relationships/tags" Target="../tags/tag2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3.emf"/><Relationship Id="rId10" Type="http://schemas.openxmlformats.org/officeDocument/2006/relationships/image" Target="../media/image22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ctrTitle"/>
          </p:nvPr>
        </p:nvSpPr>
        <p:spPr/>
        <p:txBody>
          <a:bodyPr/>
          <a:lstStyle>
            <a:extLst/>
          </a:lstStyle>
          <a:p>
            <a:r>
              <a:rPr lang="en-US" dirty="0" err="1" smtClean="0"/>
              <a:t>AsiaPac</a:t>
            </a:r>
            <a:r>
              <a:rPr lang="en-US" dirty="0" smtClean="0"/>
              <a:t> Presentation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dirty="0" smtClean="0"/>
              <a:t>Templates and tools for creating and presenting </a:t>
            </a:r>
            <a:r>
              <a:rPr lang="en-US" dirty="0" err="1" smtClean="0"/>
              <a:t>AsiaPac</a:t>
            </a:r>
            <a:r>
              <a:rPr lang="en-US" dirty="0" smtClean="0"/>
              <a:t> slides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0702" name="Object 101070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1531004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Rectangle 85"/>
          <p:cNvSpPr/>
          <p:nvPr/>
        </p:nvSpPr>
        <p:spPr>
          <a:xfrm>
            <a:off x="4463458" y="2700112"/>
            <a:ext cx="4680542" cy="6529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26" y="370683"/>
            <a:ext cx="8723148" cy="369332"/>
          </a:xfrm>
        </p:spPr>
        <p:txBody>
          <a:bodyPr/>
          <a:lstStyle/>
          <a:p>
            <a:r>
              <a:rPr lang="en-US" sz="2400" dirty="0" err="1" smtClean="0"/>
              <a:t>AsiaPac</a:t>
            </a:r>
            <a:r>
              <a:rPr lang="en-US" sz="2400" dirty="0" smtClean="0"/>
              <a:t> Expansion Business Development Timeline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0" y="2700112"/>
            <a:ext cx="4474709" cy="73152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pic>
        <p:nvPicPr>
          <p:cNvPr id="6" name="Picture 2" descr="http://www.dec-group.net/fileadmin/kontakt/weltweit/asia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66" y="992261"/>
            <a:ext cx="1155795" cy="99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9402" y="3053015"/>
            <a:ext cx="1251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+mj-lt"/>
              </a:rPr>
              <a:t>This is placeholder text. This text can be replaced with your own text.</a:t>
            </a:r>
            <a:endParaRPr lang="en-US" sz="1000" dirty="0">
              <a:latin typeface="+mj-lt"/>
            </a:endParaRPr>
          </a:p>
        </p:txBody>
      </p:sp>
      <p:pic>
        <p:nvPicPr>
          <p:cNvPr id="1010692" name="Picture 4" descr="https://thumb1.shutterstock.com/thumb_large/442315/107720030/stock-vector-contraction-icon-vector-107720030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84"/>
          <a:stretch/>
        </p:blipFill>
        <p:spPr bwMode="auto">
          <a:xfrm>
            <a:off x="1494012" y="3659545"/>
            <a:ext cx="921050" cy="90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361136" y="2025490"/>
            <a:ext cx="1231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+mj-lt"/>
              </a:rPr>
              <a:t>This is </a:t>
            </a:r>
            <a:r>
              <a:rPr lang="en-US" sz="1000" dirty="0" smtClean="0">
                <a:latin typeface="+mj-lt"/>
              </a:rPr>
              <a:t/>
            </a:r>
            <a:br>
              <a:rPr lang="en-US" sz="1000" dirty="0" smtClean="0">
                <a:latin typeface="+mj-lt"/>
              </a:rPr>
            </a:br>
            <a:r>
              <a:rPr lang="en-US" sz="1000" dirty="0" smtClean="0">
                <a:latin typeface="+mj-lt"/>
              </a:rPr>
              <a:t>placeholder </a:t>
            </a:r>
            <a:r>
              <a:rPr lang="en-US" sz="1000" dirty="0">
                <a:latin typeface="+mj-lt"/>
              </a:rPr>
              <a:t>text.</a:t>
            </a:r>
          </a:p>
        </p:txBody>
      </p:sp>
      <p:sp>
        <p:nvSpPr>
          <p:cNvPr id="12" name="AutoShape 8" descr="Image result for singapore flag 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6317873" y="1301934"/>
            <a:ext cx="1350050" cy="1184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000" dirty="0" smtClean="0">
                <a:latin typeface="+mj-lt"/>
              </a:rPr>
              <a:t>This is placeholder</a:t>
            </a:r>
            <a:r>
              <a:rPr lang="da-DK" sz="1000" dirty="0">
                <a:latin typeface="+mj-lt"/>
              </a:rPr>
              <a:t/>
            </a:r>
            <a:br>
              <a:rPr lang="da-DK" sz="1000" dirty="0">
                <a:latin typeface="+mj-lt"/>
              </a:rPr>
            </a:br>
            <a:r>
              <a:rPr lang="da-DK" sz="1000" u="sng" dirty="0" smtClean="0">
                <a:latin typeface="+mj-lt"/>
              </a:rPr>
              <a:t>Schedule/Timeline:</a:t>
            </a:r>
            <a:endParaRPr lang="da-DK" sz="1000" u="sng" dirty="0">
              <a:latin typeface="+mj-lt"/>
            </a:endParaRPr>
          </a:p>
          <a:p>
            <a:pPr algn="ctr"/>
            <a:endParaRPr lang="en-US" sz="100" dirty="0" smtClean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SINGAPORE: Apr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HONG KONG: May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TAIWAN: Jun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THAILAND: Jul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KOREA: Aug</a:t>
            </a:r>
            <a:endParaRPr lang="en-US" sz="1000" dirty="0">
              <a:latin typeface="+mj-lt"/>
            </a:endParaRPr>
          </a:p>
        </p:txBody>
      </p:sp>
      <p:cxnSp>
        <p:nvCxnSpPr>
          <p:cNvPr id="26" name="Straight Connector 25"/>
          <p:cNvCxnSpPr>
            <a:stCxn id="35" idx="4"/>
          </p:cNvCxnSpPr>
          <p:nvPr/>
        </p:nvCxnSpPr>
        <p:spPr>
          <a:xfrm>
            <a:off x="4466835" y="2830635"/>
            <a:ext cx="0" cy="867987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6" idx="0"/>
          </p:cNvCxnSpPr>
          <p:nvPr/>
        </p:nvCxnSpPr>
        <p:spPr>
          <a:xfrm flipV="1">
            <a:off x="3210190" y="1815860"/>
            <a:ext cx="1586" cy="786175"/>
          </a:xfrm>
          <a:prstGeom prst="line">
            <a:avLst/>
          </a:prstGeom>
          <a:ln w="19050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4" idx="4"/>
            <a:endCxn id="1010692" idx="0"/>
          </p:cNvCxnSpPr>
          <p:nvPr/>
        </p:nvCxnSpPr>
        <p:spPr>
          <a:xfrm flipH="1">
            <a:off x="1954537" y="2830635"/>
            <a:ext cx="604" cy="828910"/>
          </a:xfrm>
          <a:prstGeom prst="line">
            <a:avLst/>
          </a:prstGeom>
          <a:ln w="19050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" idx="0"/>
          </p:cNvCxnSpPr>
          <p:nvPr/>
        </p:nvCxnSpPr>
        <p:spPr>
          <a:xfrm flipV="1">
            <a:off x="720931" y="2098902"/>
            <a:ext cx="0" cy="503133"/>
          </a:xfrm>
          <a:prstGeom prst="line">
            <a:avLst/>
          </a:prstGeom>
          <a:ln w="19050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1842325" y="2602035"/>
            <a:ext cx="225631" cy="228600"/>
          </a:xfrm>
          <a:prstGeom prst="ellipse">
            <a:avLst/>
          </a:prstGeom>
          <a:solidFill>
            <a:schemeClr val="bg1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608115" y="2602035"/>
            <a:ext cx="225631" cy="228600"/>
          </a:xfrm>
          <a:prstGeom prst="ellipse">
            <a:avLst/>
          </a:prstGeom>
          <a:solidFill>
            <a:schemeClr val="bg1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4139" y="2261526"/>
            <a:ext cx="673582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  <a:latin typeface="+mj-lt"/>
              </a:rPr>
              <a:t>Q3 2015</a:t>
            </a:r>
            <a:endParaRPr lang="en-US" sz="11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97562" y="2917818"/>
            <a:ext cx="723275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  <a:latin typeface="+mj-lt"/>
              </a:rPr>
              <a:t>Dec 2015</a:t>
            </a:r>
            <a:endParaRPr lang="en-US" sz="11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097374" y="2602035"/>
            <a:ext cx="225631" cy="228600"/>
          </a:xfrm>
          <a:prstGeom prst="ellipse">
            <a:avLst/>
          </a:prstGeom>
          <a:solidFill>
            <a:schemeClr val="bg1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77185" y="2261526"/>
            <a:ext cx="673582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  <a:latin typeface="+mj-lt"/>
              </a:rPr>
              <a:t>Q1 2016</a:t>
            </a:r>
            <a:endParaRPr lang="en-US" sz="11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4354019" y="2602035"/>
            <a:ext cx="225631" cy="2286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101049" y="2917818"/>
            <a:ext cx="747320" cy="26161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  <a:latin typeface="+mj-lt"/>
              </a:rPr>
              <a:t>Mar 2016</a:t>
            </a:r>
            <a:endParaRPr lang="en-US" sz="11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10704" name="AutoShape 25" descr="Image result for philippines flag 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7853668" y="1051636"/>
            <a:ext cx="909028" cy="626764"/>
            <a:chOff x="7853668" y="1051636"/>
            <a:chExt cx="909028" cy="626764"/>
          </a:xfrm>
        </p:grpSpPr>
        <p:pic>
          <p:nvPicPr>
            <p:cNvPr id="1010714" name="Picture 2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3668" y="1051636"/>
              <a:ext cx="413359" cy="27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10715" name="Picture 27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0467" y="1051636"/>
              <a:ext cx="411480" cy="27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10716" name="Picture 28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3668" y="1404080"/>
              <a:ext cx="412229" cy="27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10717" name="Picture 29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0467" y="1404080"/>
              <a:ext cx="412229" cy="27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76" name="TextBox 75"/>
          <p:cNvSpPr txBox="1"/>
          <p:nvPr/>
        </p:nvSpPr>
        <p:spPr>
          <a:xfrm>
            <a:off x="7695163" y="3053015"/>
            <a:ext cx="1298753" cy="1031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da-DK" sz="1000" dirty="0">
                <a:solidFill>
                  <a:srgbClr val="000000"/>
                </a:solidFill>
                <a:latin typeface="Calibri"/>
              </a:rPr>
              <a:t>This is placeholder</a:t>
            </a:r>
            <a:br>
              <a:rPr lang="da-DK" sz="1000" dirty="0">
                <a:solidFill>
                  <a:srgbClr val="000000"/>
                </a:solidFill>
                <a:latin typeface="Calibri"/>
              </a:rPr>
            </a:br>
            <a:r>
              <a:rPr lang="da-DK" sz="1000" u="sng" dirty="0">
                <a:solidFill>
                  <a:srgbClr val="000000"/>
                </a:solidFill>
                <a:latin typeface="Calibri"/>
              </a:rPr>
              <a:t>Schedule/Timeline:</a:t>
            </a:r>
          </a:p>
          <a:p>
            <a:pPr algn="ctr"/>
            <a:endParaRPr lang="en-US" sz="100" dirty="0" smtClean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PHILLIPPINES: Sep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MALAYSIA: Oct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latin typeface="+mj-lt"/>
              </a:rPr>
              <a:t>INDONESIA: Nov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000"/>
                </a:solidFill>
                <a:latin typeface="Calibri"/>
              </a:rPr>
              <a:t>INDIA: </a:t>
            </a:r>
            <a:r>
              <a:rPr lang="en-US" sz="1000" dirty="0" smtClean="0">
                <a:solidFill>
                  <a:srgbClr val="000000"/>
                </a:solidFill>
                <a:latin typeface="Calibri"/>
              </a:rPr>
              <a:t>Dec</a:t>
            </a:r>
            <a:endParaRPr lang="en-US" sz="10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0712" name="Isosceles Triangle 1010711"/>
          <p:cNvSpPr/>
          <p:nvPr/>
        </p:nvSpPr>
        <p:spPr>
          <a:xfrm>
            <a:off x="1866026" y="2839897"/>
            <a:ext cx="182880" cy="91440"/>
          </a:xfrm>
          <a:prstGeom prst="triangle">
            <a:avLst/>
          </a:prstGeom>
          <a:solidFill>
            <a:schemeClr val="bg1">
              <a:lumMod val="50000"/>
            </a:schemeClr>
          </a:solidFill>
        </p:spPr>
        <p:txBody>
          <a:bodyPr wrap="none" rtlCol="0">
            <a:spAutoFit/>
          </a:bodyPr>
          <a:lstStyle/>
          <a:p>
            <a:endParaRPr lang="en-US" sz="1100" b="1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89" name="Isosceles Triangle 88"/>
          <p:cNvSpPr/>
          <p:nvPr/>
        </p:nvSpPr>
        <p:spPr>
          <a:xfrm>
            <a:off x="4377720" y="2839897"/>
            <a:ext cx="182880" cy="91440"/>
          </a:xfrm>
          <a:prstGeom prst="triangle">
            <a:avLst/>
          </a:prstGeom>
          <a:solidFill>
            <a:schemeClr val="accent6">
              <a:lumMod val="50000"/>
            </a:schemeClr>
          </a:solidFill>
        </p:spPr>
        <p:txBody>
          <a:bodyPr wrap="none" rtlCol="0">
            <a:spAutoFit/>
          </a:bodyPr>
          <a:lstStyle/>
          <a:p>
            <a:endParaRPr lang="en-US" sz="1100" b="1" dirty="0" err="1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71" name="Straight Connector 70"/>
          <p:cNvCxnSpPr>
            <a:stCxn id="36" idx="4"/>
          </p:cNvCxnSpPr>
          <p:nvPr/>
        </p:nvCxnSpPr>
        <p:spPr>
          <a:xfrm flipH="1">
            <a:off x="6953210" y="2830635"/>
            <a:ext cx="1" cy="730211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6840395" y="2602035"/>
            <a:ext cx="225631" cy="2286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493919" y="2917818"/>
            <a:ext cx="949299" cy="26161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  <a:latin typeface="+mj-lt"/>
              </a:rPr>
              <a:t>Q2 - Q3 2016</a:t>
            </a:r>
            <a:endParaRPr lang="en-US" sz="11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0" name="Isosceles Triangle 89"/>
          <p:cNvSpPr/>
          <p:nvPr/>
        </p:nvSpPr>
        <p:spPr>
          <a:xfrm>
            <a:off x="6865053" y="2839897"/>
            <a:ext cx="182880" cy="91440"/>
          </a:xfrm>
          <a:prstGeom prst="triangle">
            <a:avLst/>
          </a:prstGeom>
          <a:solidFill>
            <a:schemeClr val="accent6">
              <a:lumMod val="50000"/>
            </a:schemeClr>
          </a:solidFill>
        </p:spPr>
        <p:txBody>
          <a:bodyPr wrap="none" rtlCol="0">
            <a:spAutoFit/>
          </a:bodyPr>
          <a:lstStyle/>
          <a:p>
            <a:endParaRPr lang="en-US" sz="1100" b="1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93" name="Isosceles Triangle 92"/>
          <p:cNvSpPr/>
          <p:nvPr/>
        </p:nvSpPr>
        <p:spPr>
          <a:xfrm flipV="1">
            <a:off x="629490" y="2505991"/>
            <a:ext cx="182880" cy="91440"/>
          </a:xfrm>
          <a:prstGeom prst="triangle">
            <a:avLst/>
          </a:prstGeom>
          <a:solidFill>
            <a:schemeClr val="bg1">
              <a:lumMod val="50000"/>
            </a:schemeClr>
          </a:solidFill>
        </p:spPr>
        <p:txBody>
          <a:bodyPr wrap="none" rtlCol="0">
            <a:spAutoFit/>
          </a:bodyPr>
          <a:lstStyle/>
          <a:p>
            <a:endParaRPr lang="en-US" sz="1100" b="1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94" name="Isosceles Triangle 93"/>
          <p:cNvSpPr/>
          <p:nvPr/>
        </p:nvSpPr>
        <p:spPr>
          <a:xfrm flipV="1">
            <a:off x="3114686" y="2505991"/>
            <a:ext cx="182880" cy="91440"/>
          </a:xfrm>
          <a:prstGeom prst="triangle">
            <a:avLst/>
          </a:prstGeom>
          <a:solidFill>
            <a:schemeClr val="bg1">
              <a:lumMod val="50000"/>
            </a:schemeClr>
          </a:solidFill>
        </p:spPr>
        <p:txBody>
          <a:bodyPr wrap="none" rtlCol="0">
            <a:spAutoFit/>
          </a:bodyPr>
          <a:lstStyle/>
          <a:p>
            <a:endParaRPr lang="en-US" sz="1100" b="1" dirty="0" err="1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46" name="Straight Connector 45"/>
          <p:cNvCxnSpPr>
            <a:stCxn id="34" idx="0"/>
          </p:cNvCxnSpPr>
          <p:nvPr/>
        </p:nvCxnSpPr>
        <p:spPr>
          <a:xfrm flipV="1">
            <a:off x="8308183" y="1815859"/>
            <a:ext cx="0" cy="786176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195367" y="2602035"/>
            <a:ext cx="225631" cy="2286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808391" y="2261526"/>
            <a:ext cx="976549" cy="26161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  <a:latin typeface="+mj-lt"/>
              </a:rPr>
              <a:t>Q3 – Q4 2016</a:t>
            </a:r>
            <a:endParaRPr lang="en-US" sz="11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5" name="Isosceles Triangle 94"/>
          <p:cNvSpPr/>
          <p:nvPr/>
        </p:nvSpPr>
        <p:spPr>
          <a:xfrm flipV="1">
            <a:off x="8228617" y="2505991"/>
            <a:ext cx="182880" cy="91440"/>
          </a:xfrm>
          <a:prstGeom prst="triangle">
            <a:avLst/>
          </a:prstGeom>
          <a:solidFill>
            <a:schemeClr val="accent6">
              <a:lumMod val="50000"/>
            </a:schemeClr>
          </a:solidFill>
        </p:spPr>
        <p:txBody>
          <a:bodyPr wrap="none" rtlCol="0">
            <a:spAutoFit/>
          </a:bodyPr>
          <a:lstStyle/>
          <a:p>
            <a:endParaRPr lang="en-US" sz="1100" b="1" dirty="0" err="1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505139" y="3711197"/>
            <a:ext cx="917006" cy="989808"/>
            <a:chOff x="6505139" y="4059808"/>
            <a:chExt cx="917006" cy="989808"/>
          </a:xfrm>
        </p:grpSpPr>
        <p:pic>
          <p:nvPicPr>
            <p:cNvPr id="1010697" name="Picture 9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5139" y="4059808"/>
              <a:ext cx="412229" cy="27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10699" name="Picture 11" descr="http://vignette1.wikia.nocookie.net/scrubs/images/1/15/Flag-HongKong.jpg/revision/latest?cb=20090820235844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7490" y="4059808"/>
              <a:ext cx="411480" cy="2743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10701" name="Picture 13" descr="http://www.taiwan-travel-experience.com/image-files/taiwan-flag.jp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5139" y="4424441"/>
              <a:ext cx="412770" cy="2743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10703" name="Picture 15" descr="http://flaglane.com/download/thai-flag/thai-flag-graphic.png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0665" y="4424441"/>
              <a:ext cx="411480" cy="2743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19" descr="https://s-media-cache-ak0.pinimg.com/originals/7f/ae/89/7fae89a1722309c305099f489222da81.gif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807" y="4775296"/>
              <a:ext cx="411480" cy="2743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9" name="TextBox 58"/>
          <p:cNvSpPr txBox="1"/>
          <p:nvPr/>
        </p:nvSpPr>
        <p:spPr>
          <a:xfrm>
            <a:off x="5016499" y="3053015"/>
            <a:ext cx="12161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+mj-lt"/>
              </a:rPr>
              <a:t>This is </a:t>
            </a:r>
            <a:r>
              <a:rPr lang="en-US" sz="1000" dirty="0" smtClean="0">
                <a:latin typeface="+mj-lt"/>
              </a:rPr>
              <a:t/>
            </a:r>
            <a:br>
              <a:rPr lang="en-US" sz="1000" dirty="0" smtClean="0">
                <a:latin typeface="+mj-lt"/>
              </a:rPr>
            </a:br>
            <a:r>
              <a:rPr lang="en-US" sz="1000" dirty="0" smtClean="0">
                <a:latin typeface="+mj-lt"/>
              </a:rPr>
              <a:t>placeholder </a:t>
            </a:r>
            <a:r>
              <a:rPr lang="en-US" sz="1000" dirty="0">
                <a:latin typeface="+mj-lt"/>
              </a:rPr>
              <a:t>text.</a:t>
            </a:r>
            <a:br>
              <a:rPr lang="en-US" sz="1000" dirty="0">
                <a:latin typeface="+mj-lt"/>
              </a:rPr>
            </a:br>
            <a:r>
              <a:rPr lang="en-US" sz="1000" dirty="0" smtClean="0">
                <a:latin typeface="+mj-lt"/>
              </a:rPr>
              <a:t>JAPAN</a:t>
            </a:r>
            <a:endParaRPr lang="en-US" sz="1000" dirty="0">
              <a:latin typeface="+mj-lt"/>
            </a:endParaRPr>
          </a:p>
        </p:txBody>
      </p:sp>
      <p:cxnSp>
        <p:nvCxnSpPr>
          <p:cNvPr id="61" name="Straight Connector 60"/>
          <p:cNvCxnSpPr>
            <a:stCxn id="62" idx="0"/>
          </p:cNvCxnSpPr>
          <p:nvPr/>
        </p:nvCxnSpPr>
        <p:spPr>
          <a:xfrm flipH="1" flipV="1">
            <a:off x="5615363" y="1742084"/>
            <a:ext cx="2" cy="859951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5502549" y="2602035"/>
            <a:ext cx="225631" cy="2286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246198" y="2261526"/>
            <a:ext cx="747320" cy="26161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  <a:latin typeface="+mj-lt"/>
              </a:rPr>
              <a:t>Apr  2016</a:t>
            </a:r>
            <a:endParaRPr lang="en-US" sz="11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4" name="Isosceles Triangle 63"/>
          <p:cNvSpPr/>
          <p:nvPr/>
        </p:nvSpPr>
        <p:spPr>
          <a:xfrm flipV="1">
            <a:off x="5523924" y="2505991"/>
            <a:ext cx="182880" cy="91440"/>
          </a:xfrm>
          <a:prstGeom prst="triangle">
            <a:avLst/>
          </a:prstGeom>
          <a:solidFill>
            <a:schemeClr val="accent6">
              <a:lumMod val="50000"/>
            </a:schemeClr>
          </a:solidFill>
        </p:spPr>
        <p:txBody>
          <a:bodyPr wrap="none" rtlCol="0">
            <a:spAutoFit/>
          </a:bodyPr>
          <a:lstStyle/>
          <a:p>
            <a:endParaRPr lang="en-US" sz="1100" b="1" dirty="0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AutoShape 55" descr="Image result for china flag vecto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16888" name="Picture 56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756" y="3862038"/>
            <a:ext cx="548640" cy="3657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3" name="AutoShape 61" descr="Image result for japan flag image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16894" name="Picture 62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4" t="3087" r="4824" b="3087"/>
          <a:stretch/>
        </p:blipFill>
        <p:spPr bwMode="auto">
          <a:xfrm>
            <a:off x="5356438" y="1273016"/>
            <a:ext cx="517851" cy="3657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2" name="TextBox 71"/>
          <p:cNvSpPr txBox="1"/>
          <p:nvPr/>
        </p:nvSpPr>
        <p:spPr>
          <a:xfrm>
            <a:off x="2561545" y="3053015"/>
            <a:ext cx="1251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>
                <a:latin typeface="+mj-lt"/>
              </a:defRPr>
            </a:lvl1pPr>
          </a:lstStyle>
          <a:p>
            <a:r>
              <a:rPr lang="en-US" dirty="0"/>
              <a:t>This is placeholder text. This text can be replaced with your own text.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859203" y="1871602"/>
            <a:ext cx="12310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+mj-lt"/>
              </a:rPr>
              <a:t>This is </a:t>
            </a:r>
            <a:r>
              <a:rPr lang="en-US" sz="1000" dirty="0" smtClean="0">
                <a:latin typeface="+mj-lt"/>
              </a:rPr>
              <a:t/>
            </a:r>
            <a:br>
              <a:rPr lang="en-US" sz="1000" dirty="0" smtClean="0">
                <a:latin typeface="+mj-lt"/>
              </a:rPr>
            </a:br>
            <a:r>
              <a:rPr lang="en-US" sz="1000" dirty="0" smtClean="0">
                <a:latin typeface="+mj-lt"/>
              </a:rPr>
              <a:t>placeholder </a:t>
            </a:r>
            <a:r>
              <a:rPr lang="en-US" sz="1000" dirty="0">
                <a:latin typeface="+mj-lt"/>
              </a:rPr>
              <a:t>text</a:t>
            </a:r>
            <a:r>
              <a:rPr lang="en-US" sz="1000" dirty="0" smtClean="0">
                <a:latin typeface="+mj-lt"/>
              </a:rPr>
              <a:t>.</a:t>
            </a:r>
            <a:br>
              <a:rPr lang="en-US" sz="1000" dirty="0" smtClean="0">
                <a:latin typeface="+mj-lt"/>
              </a:rPr>
            </a:br>
            <a:r>
              <a:rPr lang="en-US" sz="1000" dirty="0" smtClean="0">
                <a:latin typeface="+mj-lt"/>
              </a:rPr>
              <a:t>CHINA</a:t>
            </a:r>
            <a:endParaRPr lang="en-US" sz="1000" dirty="0">
              <a:latin typeface="+mj-lt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636178" y="1241757"/>
            <a:ext cx="1176860" cy="500328"/>
            <a:chOff x="2636178" y="1241757"/>
            <a:chExt cx="1176860" cy="500328"/>
          </a:xfrm>
        </p:grpSpPr>
        <p:pic>
          <p:nvPicPr>
            <p:cNvPr id="17" name="Picture 6" descr="https://cdn.evbuc.com/images/12166465/57383678495/1/logo.png"/>
            <p:cNvPicPr>
              <a:picLocks noChangeAspect="1" noChangeArrowheads="1"/>
            </p:cNvPicPr>
            <p:nvPr/>
          </p:nvPicPr>
          <p:blipFill rotWithShape="1">
            <a:blip r:embed="rId19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161" r="69791"/>
            <a:stretch/>
          </p:blipFill>
          <p:spPr bwMode="auto">
            <a:xfrm flipH="1">
              <a:off x="2800946" y="1645831"/>
              <a:ext cx="355522" cy="91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6" descr="https://cdn.evbuc.com/images/12166465/57383678495/1/logo.png"/>
            <p:cNvPicPr>
              <a:picLocks noChangeAspect="1" noChangeArrowheads="1"/>
            </p:cNvPicPr>
            <p:nvPr/>
          </p:nvPicPr>
          <p:blipFill rotWithShape="1">
            <a:blip r:embed="rId20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60" t="79877" b="-1"/>
            <a:stretch/>
          </p:blipFill>
          <p:spPr bwMode="auto">
            <a:xfrm flipH="1">
              <a:off x="3224608" y="1638777"/>
              <a:ext cx="335876" cy="1033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10694" name="Picture 6" descr="https://cdn.evbuc.com/images/12166465/57383678495/1/logo.png"/>
            <p:cNvPicPr>
              <a:picLocks noChangeAspect="1" noChangeArrowheads="1"/>
            </p:cNvPicPr>
            <p:nvPr/>
          </p:nvPicPr>
          <p:blipFill rotWithShape="1">
            <a:blip r:embed="rId21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288"/>
            <a:stretch/>
          </p:blipFill>
          <p:spPr bwMode="auto">
            <a:xfrm>
              <a:off x="2636178" y="1241757"/>
              <a:ext cx="1176860" cy="404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3042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1656229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1" name="Picture 2" descr="http://www.dec-group.net/fileadmin/kontakt/weltweit/asia.png"/>
          <p:cNvPicPr>
            <a:picLocks noChangeAspect="1" noChangeArrowheads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07" y="1085692"/>
            <a:ext cx="4208272" cy="363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26" y="370683"/>
            <a:ext cx="8723148" cy="369332"/>
          </a:xfrm>
        </p:spPr>
        <p:txBody>
          <a:bodyPr/>
          <a:lstStyle/>
          <a:p>
            <a:r>
              <a:rPr lang="en-US" sz="2400" dirty="0" err="1" smtClean="0"/>
              <a:t>AsiaPac</a:t>
            </a:r>
            <a:r>
              <a:rPr lang="en-US" sz="2400" dirty="0" smtClean="0"/>
              <a:t> Expansion Progress Details: Top 5 Countries</a:t>
            </a:r>
            <a:endParaRPr lang="en-US" sz="2400" dirty="0"/>
          </a:p>
        </p:txBody>
      </p:sp>
      <p:sp>
        <p:nvSpPr>
          <p:cNvPr id="100" name="Rectangle 99"/>
          <p:cNvSpPr/>
          <p:nvPr/>
        </p:nvSpPr>
        <p:spPr>
          <a:xfrm>
            <a:off x="167732" y="825111"/>
            <a:ext cx="2011680" cy="396977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47517" y="814952"/>
            <a:ext cx="18704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+mj-lt"/>
              </a:rPr>
              <a:t>Regional Accomplishments</a:t>
            </a:r>
            <a:endParaRPr lang="en-US" sz="11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02" name="Straight Connector 101"/>
          <p:cNvCxnSpPr/>
          <p:nvPr/>
        </p:nvCxnSpPr>
        <p:spPr>
          <a:xfrm>
            <a:off x="113816" y="1063290"/>
            <a:ext cx="210312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102"/>
          <p:cNvSpPr/>
          <p:nvPr/>
        </p:nvSpPr>
        <p:spPr>
          <a:xfrm>
            <a:off x="192276" y="1079490"/>
            <a:ext cx="198713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" lvl="0" indent="-57150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>
                <a:latin typeface="Calibri"/>
              </a:rPr>
              <a:t>Lorem ipsum dolor sit </a:t>
            </a:r>
            <a:r>
              <a:rPr lang="en-US" sz="800" dirty="0" err="1">
                <a:latin typeface="Calibri"/>
              </a:rPr>
              <a:t>amet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consectetuer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adipiscing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elit</a:t>
            </a:r>
            <a:r>
              <a:rPr lang="en-US" sz="800" dirty="0">
                <a:latin typeface="Calibri"/>
              </a:rPr>
              <a:t>. </a:t>
            </a:r>
            <a:r>
              <a:rPr lang="en-US" sz="800" dirty="0" err="1">
                <a:latin typeface="Calibri"/>
              </a:rPr>
              <a:t>Aenean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commodo</a:t>
            </a:r>
            <a:r>
              <a:rPr lang="en-US" sz="800" dirty="0">
                <a:latin typeface="Calibri"/>
              </a:rPr>
              <a:t> ligula </a:t>
            </a:r>
            <a:r>
              <a:rPr lang="en-US" sz="800" dirty="0" err="1">
                <a:latin typeface="Calibri"/>
              </a:rPr>
              <a:t>eget</a:t>
            </a:r>
            <a:r>
              <a:rPr lang="en-US" sz="800" dirty="0">
                <a:latin typeface="Calibri"/>
              </a:rPr>
              <a:t> dolor. </a:t>
            </a:r>
            <a:r>
              <a:rPr lang="en-US" sz="800" dirty="0" err="1">
                <a:latin typeface="Calibri"/>
              </a:rPr>
              <a:t>Aenean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massa</a:t>
            </a:r>
            <a:r>
              <a:rPr lang="en-US" sz="800" dirty="0">
                <a:latin typeface="Calibri"/>
              </a:rPr>
              <a:t>. </a:t>
            </a:r>
            <a:endParaRPr lang="en-US" sz="800" dirty="0" smtClean="0">
              <a:latin typeface="Calibri"/>
            </a:endParaRPr>
          </a:p>
          <a:p>
            <a:pPr marL="57150" lvl="0" indent="-57150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 smtClean="0">
                <a:latin typeface="Calibri"/>
              </a:rPr>
              <a:t>Cum </a:t>
            </a:r>
            <a:r>
              <a:rPr lang="en-US" sz="800" dirty="0" err="1">
                <a:latin typeface="Calibri"/>
              </a:rPr>
              <a:t>sociis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natoque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penatibus</a:t>
            </a:r>
            <a:r>
              <a:rPr lang="en-US" sz="800" dirty="0">
                <a:latin typeface="Calibri"/>
              </a:rPr>
              <a:t> et </a:t>
            </a:r>
            <a:r>
              <a:rPr lang="en-US" sz="800" dirty="0" err="1">
                <a:latin typeface="Calibri"/>
              </a:rPr>
              <a:t>magnis</a:t>
            </a:r>
            <a:r>
              <a:rPr lang="en-US" sz="800" dirty="0">
                <a:latin typeface="Calibri"/>
              </a:rPr>
              <a:t> dis parturient </a:t>
            </a:r>
            <a:r>
              <a:rPr lang="en-US" sz="800" dirty="0" err="1">
                <a:latin typeface="Calibri"/>
              </a:rPr>
              <a:t>montes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nascetur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ridiculus</a:t>
            </a:r>
            <a:r>
              <a:rPr lang="en-US" sz="800" dirty="0">
                <a:latin typeface="Calibri"/>
              </a:rPr>
              <a:t> mus. </a:t>
            </a:r>
            <a:r>
              <a:rPr lang="en-US" sz="800" dirty="0" err="1" smtClean="0">
                <a:latin typeface="Calibri"/>
              </a:rPr>
              <a:t>Donec</a:t>
            </a:r>
            <a:r>
              <a:rPr lang="en-US" sz="800" dirty="0" smtClean="0">
                <a:latin typeface="Calibri"/>
              </a:rPr>
              <a:t> </a:t>
            </a:r>
            <a:r>
              <a:rPr lang="en-US" sz="800" dirty="0">
                <a:latin typeface="Calibri"/>
              </a:rPr>
              <a:t>quam </a:t>
            </a:r>
            <a:r>
              <a:rPr lang="en-US" sz="800" dirty="0" err="1">
                <a:latin typeface="Calibri"/>
              </a:rPr>
              <a:t>felis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ultricies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nec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pellentesque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eu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pretium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quis</a:t>
            </a:r>
            <a:r>
              <a:rPr lang="en-US" sz="800" dirty="0">
                <a:latin typeface="Calibri"/>
              </a:rPr>
              <a:t>, sem. </a:t>
            </a:r>
            <a:endParaRPr lang="en-US" sz="800" dirty="0" smtClean="0">
              <a:latin typeface="Calibri"/>
            </a:endParaRPr>
          </a:p>
          <a:p>
            <a:pPr marL="57150" lvl="0" indent="-57150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 err="1" smtClean="0">
                <a:latin typeface="Calibri"/>
              </a:rPr>
              <a:t>Nulla</a:t>
            </a:r>
            <a:r>
              <a:rPr lang="en-US" sz="800" dirty="0" smtClean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consequat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massa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quis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enim</a:t>
            </a:r>
            <a:r>
              <a:rPr lang="en-US" sz="800" dirty="0">
                <a:latin typeface="Calibri"/>
              </a:rPr>
              <a:t>. </a:t>
            </a:r>
            <a:r>
              <a:rPr lang="en-US" sz="800" dirty="0" err="1">
                <a:latin typeface="Calibri"/>
              </a:rPr>
              <a:t>Donec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pede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justo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fringilla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vel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aliquet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nec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vulputate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eget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arcu</a:t>
            </a:r>
            <a:r>
              <a:rPr lang="en-US" sz="800" dirty="0">
                <a:latin typeface="Calibri"/>
              </a:rPr>
              <a:t>. </a:t>
            </a:r>
            <a:endParaRPr lang="en-US" sz="800" dirty="0" smtClean="0">
              <a:latin typeface="Calibri"/>
            </a:endParaRPr>
          </a:p>
          <a:p>
            <a:pPr marL="57150" lvl="0" indent="-57150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 smtClean="0">
                <a:latin typeface="Calibri"/>
              </a:rPr>
              <a:t>In </a:t>
            </a:r>
            <a:r>
              <a:rPr lang="en-US" sz="800" dirty="0" err="1">
                <a:latin typeface="Calibri"/>
              </a:rPr>
              <a:t>enim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justo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rhoncus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ut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imperdiet</a:t>
            </a:r>
            <a:r>
              <a:rPr lang="en-US" sz="800" dirty="0">
                <a:latin typeface="Calibri"/>
              </a:rPr>
              <a:t> a, </a:t>
            </a:r>
            <a:r>
              <a:rPr lang="en-US" sz="800" dirty="0" err="1">
                <a:latin typeface="Calibri"/>
              </a:rPr>
              <a:t>venenatis</a:t>
            </a:r>
            <a:r>
              <a:rPr lang="en-US" sz="800" dirty="0">
                <a:latin typeface="Calibri"/>
              </a:rPr>
              <a:t> vitae, </a:t>
            </a:r>
            <a:r>
              <a:rPr lang="en-US" sz="800" dirty="0" err="1">
                <a:latin typeface="Calibri"/>
              </a:rPr>
              <a:t>justo</a:t>
            </a:r>
            <a:r>
              <a:rPr lang="en-US" sz="800" dirty="0">
                <a:latin typeface="Calibri"/>
              </a:rPr>
              <a:t>. </a:t>
            </a:r>
            <a:r>
              <a:rPr lang="en-US" sz="800" dirty="0" err="1">
                <a:latin typeface="Calibri"/>
              </a:rPr>
              <a:t>Nullam</a:t>
            </a:r>
            <a:r>
              <a:rPr lang="en-US" sz="800" dirty="0">
                <a:latin typeface="Calibri"/>
              </a:rPr>
              <a:t> dictum </a:t>
            </a:r>
            <a:r>
              <a:rPr lang="en-US" sz="800" dirty="0" err="1">
                <a:latin typeface="Calibri"/>
              </a:rPr>
              <a:t>felis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eu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pede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mollis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pretium</a:t>
            </a:r>
            <a:r>
              <a:rPr lang="en-US" sz="800" dirty="0">
                <a:latin typeface="Calibri"/>
              </a:rPr>
              <a:t>. Integer </a:t>
            </a:r>
            <a:r>
              <a:rPr lang="en-US" sz="800" dirty="0" err="1">
                <a:latin typeface="Calibri"/>
              </a:rPr>
              <a:t>tincidunt</a:t>
            </a:r>
            <a:r>
              <a:rPr lang="en-US" sz="800" dirty="0">
                <a:latin typeface="Calibri"/>
              </a:rPr>
              <a:t>. </a:t>
            </a:r>
            <a:r>
              <a:rPr lang="en-US" sz="800" dirty="0" err="1">
                <a:latin typeface="Calibri"/>
              </a:rPr>
              <a:t>Cras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dapibus</a:t>
            </a:r>
            <a:r>
              <a:rPr lang="en-US" sz="800" dirty="0">
                <a:latin typeface="Calibri"/>
              </a:rPr>
              <a:t>. </a:t>
            </a:r>
            <a:endParaRPr lang="en-US" sz="800" dirty="0" smtClean="0">
              <a:latin typeface="Calibri"/>
            </a:endParaRPr>
          </a:p>
          <a:p>
            <a:pPr marL="57150" lvl="0" indent="-57150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 err="1" smtClean="0">
                <a:latin typeface="Calibri"/>
              </a:rPr>
              <a:t>Vivamus</a:t>
            </a:r>
            <a:r>
              <a:rPr lang="en-US" sz="800" dirty="0" smtClean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elementum</a:t>
            </a:r>
            <a:r>
              <a:rPr lang="en-US" sz="800" dirty="0">
                <a:latin typeface="Calibri"/>
              </a:rPr>
              <a:t> semper nisi. </a:t>
            </a:r>
            <a:r>
              <a:rPr lang="en-US" sz="800" dirty="0" err="1" smtClean="0">
                <a:latin typeface="Calibri"/>
              </a:rPr>
              <a:t>Aenean</a:t>
            </a:r>
            <a:r>
              <a:rPr lang="en-US" sz="800" dirty="0" smtClean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vulputate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eleifend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tellus</a:t>
            </a:r>
            <a:r>
              <a:rPr lang="en-US" sz="800" dirty="0">
                <a:latin typeface="Calibri"/>
              </a:rPr>
              <a:t>. </a:t>
            </a:r>
            <a:r>
              <a:rPr lang="en-US" sz="800" dirty="0" err="1">
                <a:latin typeface="Calibri"/>
              </a:rPr>
              <a:t>Aenean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leo</a:t>
            </a:r>
            <a:r>
              <a:rPr lang="en-US" sz="800" dirty="0">
                <a:latin typeface="Calibri"/>
              </a:rPr>
              <a:t> ligula, </a:t>
            </a:r>
            <a:r>
              <a:rPr lang="en-US" sz="800" dirty="0" err="1">
                <a:latin typeface="Calibri"/>
              </a:rPr>
              <a:t>porttitor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eu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consequat</a:t>
            </a:r>
            <a:r>
              <a:rPr lang="en-US" sz="800" dirty="0">
                <a:latin typeface="Calibri"/>
              </a:rPr>
              <a:t> vitae, </a:t>
            </a:r>
            <a:r>
              <a:rPr lang="en-US" sz="800" dirty="0" err="1">
                <a:latin typeface="Calibri"/>
              </a:rPr>
              <a:t>eleifend</a:t>
            </a:r>
            <a:r>
              <a:rPr lang="en-US" sz="800" dirty="0">
                <a:latin typeface="Calibri"/>
              </a:rPr>
              <a:t> ac, </a:t>
            </a:r>
            <a:r>
              <a:rPr lang="en-US" sz="800" dirty="0" err="1">
                <a:latin typeface="Calibri"/>
              </a:rPr>
              <a:t>enim</a:t>
            </a:r>
            <a:r>
              <a:rPr lang="en-US" sz="800" dirty="0">
                <a:latin typeface="Calibri"/>
              </a:rPr>
              <a:t>. </a:t>
            </a:r>
            <a:endParaRPr lang="en-US" sz="800" dirty="0" smtClean="0">
              <a:latin typeface="Calibri"/>
            </a:endParaRPr>
          </a:p>
          <a:p>
            <a:pPr marL="57150" lvl="0" indent="-57150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 err="1" smtClean="0">
                <a:latin typeface="Calibri"/>
              </a:rPr>
              <a:t>Aliquam</a:t>
            </a:r>
            <a:r>
              <a:rPr lang="en-US" sz="800" dirty="0" smtClean="0">
                <a:latin typeface="Calibri"/>
              </a:rPr>
              <a:t> </a:t>
            </a:r>
            <a:r>
              <a:rPr lang="en-US" sz="800" dirty="0">
                <a:latin typeface="Calibri"/>
              </a:rPr>
              <a:t>lorem ante, </a:t>
            </a:r>
            <a:r>
              <a:rPr lang="en-US" sz="800" dirty="0" err="1">
                <a:latin typeface="Calibri"/>
              </a:rPr>
              <a:t>dapibus</a:t>
            </a:r>
            <a:r>
              <a:rPr lang="en-US" sz="800" dirty="0">
                <a:latin typeface="Calibri"/>
              </a:rPr>
              <a:t> in, </a:t>
            </a:r>
            <a:r>
              <a:rPr lang="en-US" sz="800" dirty="0" err="1">
                <a:latin typeface="Calibri"/>
              </a:rPr>
              <a:t>viverra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quis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feugiat</a:t>
            </a:r>
            <a:r>
              <a:rPr lang="en-US" sz="800" dirty="0">
                <a:latin typeface="Calibri"/>
              </a:rPr>
              <a:t> a, </a:t>
            </a:r>
            <a:r>
              <a:rPr lang="en-US" sz="800" dirty="0" err="1">
                <a:latin typeface="Calibri"/>
              </a:rPr>
              <a:t>tellus</a:t>
            </a:r>
            <a:r>
              <a:rPr lang="en-US" sz="800" dirty="0">
                <a:latin typeface="Calibri"/>
              </a:rPr>
              <a:t>. </a:t>
            </a:r>
            <a:r>
              <a:rPr lang="en-US" sz="800" dirty="0" err="1">
                <a:latin typeface="Calibri"/>
              </a:rPr>
              <a:t>Phasellus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viverra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nulla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ut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metus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varius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laoreet</a:t>
            </a:r>
            <a:r>
              <a:rPr lang="en-US" sz="800" dirty="0">
                <a:latin typeface="Calibri"/>
              </a:rPr>
              <a:t>. </a:t>
            </a:r>
            <a:r>
              <a:rPr lang="en-US" sz="800" dirty="0" err="1">
                <a:latin typeface="Calibri"/>
              </a:rPr>
              <a:t>Quisque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rutrum</a:t>
            </a:r>
            <a:r>
              <a:rPr lang="en-US" sz="800" dirty="0">
                <a:latin typeface="Calibri"/>
              </a:rPr>
              <a:t>. </a:t>
            </a:r>
            <a:endParaRPr lang="en-US" sz="800" dirty="0" smtClean="0">
              <a:latin typeface="Calibri"/>
            </a:endParaRPr>
          </a:p>
          <a:p>
            <a:pPr marL="57150" lvl="0" indent="-57150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 err="1" smtClean="0">
                <a:latin typeface="Calibri"/>
              </a:rPr>
              <a:t>Aenean</a:t>
            </a:r>
            <a:r>
              <a:rPr lang="en-US" sz="800" dirty="0" smtClean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imperdiet</a:t>
            </a:r>
            <a:r>
              <a:rPr lang="en-US" sz="800" dirty="0">
                <a:latin typeface="Calibri"/>
              </a:rPr>
              <a:t>. </a:t>
            </a:r>
            <a:r>
              <a:rPr lang="en-US" sz="800" dirty="0" err="1">
                <a:latin typeface="Calibri"/>
              </a:rPr>
              <a:t>Etiam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ultricies</a:t>
            </a:r>
            <a:r>
              <a:rPr lang="en-US" sz="800" dirty="0">
                <a:latin typeface="Calibri"/>
              </a:rPr>
              <a:t> nisi </a:t>
            </a:r>
            <a:r>
              <a:rPr lang="en-US" sz="800" dirty="0" err="1">
                <a:latin typeface="Calibri"/>
              </a:rPr>
              <a:t>vel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augue</a:t>
            </a:r>
            <a:r>
              <a:rPr lang="en-US" sz="800" dirty="0">
                <a:latin typeface="Calibri"/>
              </a:rPr>
              <a:t>. </a:t>
            </a:r>
            <a:r>
              <a:rPr lang="en-US" sz="800" dirty="0" err="1">
                <a:latin typeface="Calibri"/>
              </a:rPr>
              <a:t>Curabitur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ullamcorper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ultricies</a:t>
            </a:r>
            <a:r>
              <a:rPr lang="en-US" sz="800" dirty="0">
                <a:latin typeface="Calibri"/>
              </a:rPr>
              <a:t> nisi. Nam </a:t>
            </a:r>
            <a:r>
              <a:rPr lang="en-US" sz="800" dirty="0" err="1">
                <a:latin typeface="Calibri"/>
              </a:rPr>
              <a:t>eget</a:t>
            </a:r>
            <a:r>
              <a:rPr lang="en-US" sz="800" dirty="0">
                <a:latin typeface="Calibri"/>
              </a:rPr>
              <a:t> dui. </a:t>
            </a:r>
            <a:endParaRPr lang="en-US" sz="800" dirty="0" smtClean="0">
              <a:latin typeface="Calibri"/>
            </a:endParaRPr>
          </a:p>
          <a:p>
            <a:pPr marL="57150" lvl="0" indent="-57150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800" dirty="0" smtClean="0">
              <a:latin typeface="Calibri"/>
            </a:endParaRPr>
          </a:p>
          <a:p>
            <a:pPr marL="57150" lvl="0" indent="-57150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800" dirty="0">
              <a:latin typeface="Calibri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2254450" y="1082367"/>
            <a:ext cx="2194560" cy="1706277"/>
          </a:xfrm>
          <a:prstGeom prst="rect">
            <a:avLst/>
          </a:prstGeom>
          <a:solidFill>
            <a:srgbClr val="DCE6E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2225195" y="1067991"/>
            <a:ext cx="222381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sz="800" dirty="0">
                <a:latin typeface="Calibri"/>
              </a:rPr>
              <a:t>Lorem ipsum dolor sit </a:t>
            </a:r>
            <a:r>
              <a:rPr kumimoji="1" lang="en-US" sz="800" dirty="0" err="1">
                <a:latin typeface="Calibri"/>
              </a:rPr>
              <a:t>amet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consectetuer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adipiscing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elit</a:t>
            </a:r>
            <a:r>
              <a:rPr kumimoji="1" lang="en-US" sz="800" dirty="0">
                <a:latin typeface="Calibri"/>
              </a:rPr>
              <a:t>. </a:t>
            </a:r>
            <a:r>
              <a:rPr kumimoji="1" lang="en-US" sz="800" dirty="0" err="1">
                <a:latin typeface="Calibri"/>
              </a:rPr>
              <a:t>Aenean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commodo</a:t>
            </a:r>
            <a:r>
              <a:rPr kumimoji="1" lang="en-US" sz="800" dirty="0">
                <a:latin typeface="Calibri"/>
              </a:rPr>
              <a:t> ligula </a:t>
            </a:r>
            <a:r>
              <a:rPr kumimoji="1" lang="en-US" sz="800" dirty="0" err="1">
                <a:latin typeface="Calibri"/>
              </a:rPr>
              <a:t>eget</a:t>
            </a:r>
            <a:r>
              <a:rPr kumimoji="1" lang="en-US" sz="800" dirty="0">
                <a:latin typeface="Calibri"/>
              </a:rPr>
              <a:t> dolor. </a:t>
            </a:r>
            <a:r>
              <a:rPr kumimoji="1" lang="en-US" sz="800" dirty="0" err="1">
                <a:latin typeface="Calibri"/>
              </a:rPr>
              <a:t>Aenean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massa</a:t>
            </a:r>
            <a:r>
              <a:rPr kumimoji="1" lang="en-US" sz="800" dirty="0">
                <a:latin typeface="Calibri"/>
              </a:rPr>
              <a:t>. </a:t>
            </a:r>
          </a:p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sz="800" dirty="0">
                <a:latin typeface="Calibri"/>
              </a:rPr>
              <a:t>Cum </a:t>
            </a:r>
            <a:r>
              <a:rPr kumimoji="1" lang="en-US" sz="800" dirty="0" err="1">
                <a:latin typeface="Calibri"/>
              </a:rPr>
              <a:t>sociis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natoque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penatibus</a:t>
            </a:r>
            <a:r>
              <a:rPr kumimoji="1" lang="en-US" sz="800" dirty="0">
                <a:latin typeface="Calibri"/>
              </a:rPr>
              <a:t> et </a:t>
            </a:r>
            <a:r>
              <a:rPr kumimoji="1" lang="en-US" sz="800" dirty="0" err="1">
                <a:latin typeface="Calibri"/>
              </a:rPr>
              <a:t>magnis</a:t>
            </a:r>
            <a:r>
              <a:rPr kumimoji="1" lang="en-US" sz="800" dirty="0">
                <a:latin typeface="Calibri"/>
              </a:rPr>
              <a:t> dis parturient </a:t>
            </a:r>
            <a:r>
              <a:rPr kumimoji="1" lang="en-US" sz="800" dirty="0" err="1">
                <a:latin typeface="Calibri"/>
              </a:rPr>
              <a:t>montes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nascetur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ridiculus</a:t>
            </a:r>
            <a:r>
              <a:rPr kumimoji="1" lang="en-US" sz="800" dirty="0">
                <a:latin typeface="Calibri"/>
              </a:rPr>
              <a:t> mus. </a:t>
            </a:r>
            <a:r>
              <a:rPr kumimoji="1" lang="en-US" sz="800" dirty="0" err="1">
                <a:latin typeface="Calibri"/>
              </a:rPr>
              <a:t>Donec</a:t>
            </a:r>
            <a:r>
              <a:rPr kumimoji="1" lang="en-US" sz="800" dirty="0">
                <a:latin typeface="Calibri"/>
              </a:rPr>
              <a:t> quam </a:t>
            </a:r>
            <a:r>
              <a:rPr kumimoji="1" lang="en-US" sz="800" dirty="0" err="1">
                <a:latin typeface="Calibri"/>
              </a:rPr>
              <a:t>felis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ultricies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nec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pellentesque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eu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pretium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quis</a:t>
            </a:r>
            <a:r>
              <a:rPr kumimoji="1" lang="en-US" sz="800" dirty="0">
                <a:latin typeface="Calibri"/>
              </a:rPr>
              <a:t>, sem. </a:t>
            </a:r>
            <a:endParaRPr kumimoji="1" lang="en-US" sz="800" dirty="0" smtClean="0">
              <a:latin typeface="Calibri"/>
            </a:endParaRPr>
          </a:p>
          <a:p>
            <a:pPr marL="55563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 err="1">
                <a:latin typeface="Calibri"/>
              </a:rPr>
              <a:t>Nulla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consequat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massa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quis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enim</a:t>
            </a:r>
            <a:r>
              <a:rPr lang="en-US" sz="800" dirty="0">
                <a:latin typeface="Calibri"/>
              </a:rPr>
              <a:t>. </a:t>
            </a:r>
            <a:r>
              <a:rPr lang="en-US" sz="800" dirty="0" err="1">
                <a:latin typeface="Calibri"/>
              </a:rPr>
              <a:t>Donec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pede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justo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fringilla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vel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aliquet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nec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vulputate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eget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arcu</a:t>
            </a:r>
            <a:r>
              <a:rPr lang="en-US" sz="800" dirty="0">
                <a:latin typeface="Calibri"/>
              </a:rPr>
              <a:t>. </a:t>
            </a:r>
            <a:endParaRPr kumimoji="1" lang="en-US" sz="800" dirty="0">
              <a:latin typeface="Calibri"/>
            </a:endParaRPr>
          </a:p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kumimoji="1" lang="en-US" sz="800" dirty="0" smtClean="0">
              <a:latin typeface="Calibri"/>
            </a:endParaRPr>
          </a:p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kumimoji="1" lang="en-US" sz="800" dirty="0" smtClean="0">
              <a:latin typeface="Calibri"/>
            </a:endParaRPr>
          </a:p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kumimoji="1" lang="en-US" sz="800" dirty="0" smtClean="0">
              <a:latin typeface="Calibri"/>
            </a:endParaRPr>
          </a:p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kumimoji="1" lang="en-US" sz="800" dirty="0">
              <a:latin typeface="Calibri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4520797" y="1076145"/>
            <a:ext cx="2194560" cy="1706277"/>
          </a:xfrm>
          <a:prstGeom prst="rect">
            <a:avLst/>
          </a:prstGeom>
          <a:solidFill>
            <a:srgbClr val="DCE6E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4491542" y="1067991"/>
            <a:ext cx="222381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sz="800" dirty="0">
                <a:latin typeface="Calibri"/>
              </a:rPr>
              <a:t>Lorem ipsum dolor sit </a:t>
            </a:r>
            <a:r>
              <a:rPr kumimoji="1" lang="en-US" sz="800" dirty="0" err="1">
                <a:latin typeface="Calibri"/>
              </a:rPr>
              <a:t>amet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consectetuer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adipiscing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elit</a:t>
            </a:r>
            <a:r>
              <a:rPr kumimoji="1" lang="en-US" sz="800" dirty="0">
                <a:latin typeface="Calibri"/>
              </a:rPr>
              <a:t>. </a:t>
            </a:r>
            <a:r>
              <a:rPr kumimoji="1" lang="en-US" sz="800" dirty="0" err="1">
                <a:latin typeface="Calibri"/>
              </a:rPr>
              <a:t>Aenean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commodo</a:t>
            </a:r>
            <a:r>
              <a:rPr kumimoji="1" lang="en-US" sz="800" dirty="0">
                <a:latin typeface="Calibri"/>
              </a:rPr>
              <a:t> ligula </a:t>
            </a:r>
            <a:r>
              <a:rPr kumimoji="1" lang="en-US" sz="800" dirty="0" err="1">
                <a:latin typeface="Calibri"/>
              </a:rPr>
              <a:t>eget</a:t>
            </a:r>
            <a:r>
              <a:rPr kumimoji="1" lang="en-US" sz="800" dirty="0">
                <a:latin typeface="Calibri"/>
              </a:rPr>
              <a:t> dolor. </a:t>
            </a:r>
            <a:r>
              <a:rPr kumimoji="1" lang="en-US" sz="800" dirty="0" err="1">
                <a:latin typeface="Calibri"/>
              </a:rPr>
              <a:t>Aenean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massa</a:t>
            </a:r>
            <a:r>
              <a:rPr kumimoji="1" lang="en-US" sz="800" dirty="0">
                <a:latin typeface="Calibri"/>
              </a:rPr>
              <a:t>. </a:t>
            </a:r>
          </a:p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sz="800" dirty="0">
                <a:latin typeface="Calibri"/>
              </a:rPr>
              <a:t>Cum </a:t>
            </a:r>
            <a:r>
              <a:rPr kumimoji="1" lang="en-US" sz="800" dirty="0" err="1">
                <a:latin typeface="Calibri"/>
              </a:rPr>
              <a:t>sociis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natoque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penatibus</a:t>
            </a:r>
            <a:r>
              <a:rPr kumimoji="1" lang="en-US" sz="800" dirty="0">
                <a:latin typeface="Calibri"/>
              </a:rPr>
              <a:t> et </a:t>
            </a:r>
            <a:r>
              <a:rPr kumimoji="1" lang="en-US" sz="800" dirty="0" err="1">
                <a:latin typeface="Calibri"/>
              </a:rPr>
              <a:t>magnis</a:t>
            </a:r>
            <a:r>
              <a:rPr kumimoji="1" lang="en-US" sz="800" dirty="0">
                <a:latin typeface="Calibri"/>
              </a:rPr>
              <a:t> dis parturient </a:t>
            </a:r>
            <a:r>
              <a:rPr kumimoji="1" lang="en-US" sz="800" dirty="0" err="1">
                <a:latin typeface="Calibri"/>
              </a:rPr>
              <a:t>montes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nascetur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ridiculus</a:t>
            </a:r>
            <a:r>
              <a:rPr kumimoji="1" lang="en-US" sz="800" dirty="0">
                <a:latin typeface="Calibri"/>
              </a:rPr>
              <a:t> mus. </a:t>
            </a:r>
            <a:r>
              <a:rPr kumimoji="1" lang="en-US" sz="800" dirty="0" err="1">
                <a:latin typeface="Calibri"/>
              </a:rPr>
              <a:t>Donec</a:t>
            </a:r>
            <a:r>
              <a:rPr kumimoji="1" lang="en-US" sz="800" dirty="0">
                <a:latin typeface="Calibri"/>
              </a:rPr>
              <a:t> quam </a:t>
            </a:r>
            <a:r>
              <a:rPr kumimoji="1" lang="en-US" sz="800" dirty="0" err="1">
                <a:latin typeface="Calibri"/>
              </a:rPr>
              <a:t>felis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ultricies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nec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pellentesque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eu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pretium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quis</a:t>
            </a:r>
            <a:r>
              <a:rPr kumimoji="1" lang="en-US" sz="800" dirty="0">
                <a:latin typeface="Calibri"/>
              </a:rPr>
              <a:t>, sem. </a:t>
            </a:r>
          </a:p>
          <a:p>
            <a:pPr marL="55563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 err="1">
                <a:latin typeface="Calibri"/>
              </a:rPr>
              <a:t>Nulla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consequat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massa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quis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enim</a:t>
            </a:r>
            <a:r>
              <a:rPr lang="en-US" sz="800" dirty="0">
                <a:latin typeface="Calibri"/>
              </a:rPr>
              <a:t>. </a:t>
            </a:r>
            <a:r>
              <a:rPr lang="en-US" sz="800" dirty="0" err="1">
                <a:latin typeface="Calibri"/>
              </a:rPr>
              <a:t>Donec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pede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justo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fringilla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vel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aliquet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nec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vulputate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eget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arcu</a:t>
            </a:r>
            <a:r>
              <a:rPr lang="en-US" sz="800" dirty="0">
                <a:latin typeface="Calibri"/>
              </a:rPr>
              <a:t>. </a:t>
            </a:r>
            <a:endParaRPr kumimoji="1" lang="en-US" sz="800" dirty="0">
              <a:latin typeface="Calibri"/>
            </a:endParaRPr>
          </a:p>
          <a:p>
            <a:pPr lvl="0" defTabSz="777697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en-US" sz="800" dirty="0">
              <a:latin typeface="Calibri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2251806" y="3093716"/>
            <a:ext cx="2194560" cy="1691640"/>
          </a:xfrm>
          <a:prstGeom prst="rect">
            <a:avLst/>
          </a:prstGeom>
          <a:solidFill>
            <a:srgbClr val="DCE6E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2222551" y="3086363"/>
            <a:ext cx="22238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sz="800" dirty="0">
                <a:latin typeface="Calibri"/>
              </a:rPr>
              <a:t>Lorem ipsum dolor sit </a:t>
            </a:r>
            <a:r>
              <a:rPr kumimoji="1" lang="en-US" sz="800" dirty="0" err="1">
                <a:latin typeface="Calibri"/>
              </a:rPr>
              <a:t>amet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consectetuer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adipiscing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elit</a:t>
            </a:r>
            <a:r>
              <a:rPr kumimoji="1" lang="en-US" sz="800" dirty="0">
                <a:latin typeface="Calibri"/>
              </a:rPr>
              <a:t>. </a:t>
            </a:r>
            <a:r>
              <a:rPr kumimoji="1" lang="en-US" sz="800" dirty="0" err="1">
                <a:latin typeface="Calibri"/>
              </a:rPr>
              <a:t>Aenean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commodo</a:t>
            </a:r>
            <a:r>
              <a:rPr kumimoji="1" lang="en-US" sz="800" dirty="0">
                <a:latin typeface="Calibri"/>
              </a:rPr>
              <a:t> ligula </a:t>
            </a:r>
            <a:r>
              <a:rPr kumimoji="1" lang="en-US" sz="800" dirty="0" err="1">
                <a:latin typeface="Calibri"/>
              </a:rPr>
              <a:t>eget</a:t>
            </a:r>
            <a:r>
              <a:rPr kumimoji="1" lang="en-US" sz="800" dirty="0">
                <a:latin typeface="Calibri"/>
              </a:rPr>
              <a:t> dolor. </a:t>
            </a:r>
            <a:r>
              <a:rPr kumimoji="1" lang="en-US" sz="800" dirty="0" err="1">
                <a:latin typeface="Calibri"/>
              </a:rPr>
              <a:t>Aenean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massa</a:t>
            </a:r>
            <a:r>
              <a:rPr kumimoji="1" lang="en-US" sz="800" dirty="0">
                <a:latin typeface="Calibri"/>
              </a:rPr>
              <a:t>. </a:t>
            </a:r>
          </a:p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sz="800" dirty="0">
                <a:latin typeface="Calibri"/>
              </a:rPr>
              <a:t>Cum </a:t>
            </a:r>
            <a:r>
              <a:rPr kumimoji="1" lang="en-US" sz="800" dirty="0" err="1">
                <a:latin typeface="Calibri"/>
              </a:rPr>
              <a:t>sociis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natoque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penatibus</a:t>
            </a:r>
            <a:r>
              <a:rPr kumimoji="1" lang="en-US" sz="800" dirty="0">
                <a:latin typeface="Calibri"/>
              </a:rPr>
              <a:t> et </a:t>
            </a:r>
            <a:r>
              <a:rPr kumimoji="1" lang="en-US" sz="800" dirty="0" err="1">
                <a:latin typeface="Calibri"/>
              </a:rPr>
              <a:t>magnis</a:t>
            </a:r>
            <a:r>
              <a:rPr kumimoji="1" lang="en-US" sz="800" dirty="0">
                <a:latin typeface="Calibri"/>
              </a:rPr>
              <a:t> dis parturient </a:t>
            </a:r>
            <a:r>
              <a:rPr kumimoji="1" lang="en-US" sz="800" dirty="0" err="1">
                <a:latin typeface="Calibri"/>
              </a:rPr>
              <a:t>montes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nascetur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ridiculus</a:t>
            </a:r>
            <a:r>
              <a:rPr kumimoji="1" lang="en-US" sz="800" dirty="0">
                <a:latin typeface="Calibri"/>
              </a:rPr>
              <a:t> mus. </a:t>
            </a:r>
            <a:r>
              <a:rPr kumimoji="1" lang="en-US" sz="800" dirty="0" err="1">
                <a:latin typeface="Calibri"/>
              </a:rPr>
              <a:t>Donec</a:t>
            </a:r>
            <a:r>
              <a:rPr kumimoji="1" lang="en-US" sz="800" dirty="0">
                <a:latin typeface="Calibri"/>
              </a:rPr>
              <a:t> quam </a:t>
            </a:r>
            <a:r>
              <a:rPr kumimoji="1" lang="en-US" sz="800" dirty="0" err="1">
                <a:latin typeface="Calibri"/>
              </a:rPr>
              <a:t>felis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ultricies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nec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pellentesque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eu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pretium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quis</a:t>
            </a:r>
            <a:r>
              <a:rPr kumimoji="1" lang="en-US" sz="800" dirty="0">
                <a:latin typeface="Calibri"/>
              </a:rPr>
              <a:t>, sem. </a:t>
            </a:r>
          </a:p>
          <a:p>
            <a:pPr marL="55563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 err="1">
                <a:latin typeface="Calibri"/>
              </a:rPr>
              <a:t>Nulla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consequat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massa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quis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enim</a:t>
            </a:r>
            <a:r>
              <a:rPr lang="en-US" sz="800" dirty="0">
                <a:latin typeface="Calibri"/>
              </a:rPr>
              <a:t>. </a:t>
            </a:r>
            <a:r>
              <a:rPr lang="en-US" sz="800" dirty="0" err="1">
                <a:latin typeface="Calibri"/>
              </a:rPr>
              <a:t>Donec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pede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justo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fringilla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vel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aliquet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nec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vulputate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eget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arcu</a:t>
            </a:r>
            <a:r>
              <a:rPr lang="en-US" sz="800" dirty="0">
                <a:latin typeface="Calibri"/>
              </a:rPr>
              <a:t>. </a:t>
            </a:r>
            <a:endParaRPr kumimoji="1" lang="en-US" sz="800" dirty="0">
              <a:latin typeface="Calibri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4518153" y="3087494"/>
            <a:ext cx="2194560" cy="1691640"/>
          </a:xfrm>
          <a:prstGeom prst="rect">
            <a:avLst/>
          </a:prstGeom>
          <a:solidFill>
            <a:srgbClr val="DCE6E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4488898" y="3073118"/>
            <a:ext cx="222381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sz="800" dirty="0">
                <a:latin typeface="Calibri"/>
              </a:rPr>
              <a:t>Lorem ipsum dolor sit </a:t>
            </a:r>
            <a:r>
              <a:rPr kumimoji="1" lang="en-US" sz="800" dirty="0" err="1">
                <a:latin typeface="Calibri"/>
              </a:rPr>
              <a:t>amet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consectetuer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adipiscing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elit</a:t>
            </a:r>
            <a:r>
              <a:rPr kumimoji="1" lang="en-US" sz="800" dirty="0">
                <a:latin typeface="Calibri"/>
              </a:rPr>
              <a:t>. </a:t>
            </a:r>
            <a:r>
              <a:rPr kumimoji="1" lang="en-US" sz="800" dirty="0" err="1">
                <a:latin typeface="Calibri"/>
              </a:rPr>
              <a:t>Aenean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commodo</a:t>
            </a:r>
            <a:r>
              <a:rPr kumimoji="1" lang="en-US" sz="800" dirty="0">
                <a:latin typeface="Calibri"/>
              </a:rPr>
              <a:t> ligula </a:t>
            </a:r>
            <a:r>
              <a:rPr kumimoji="1" lang="en-US" sz="800" dirty="0" err="1">
                <a:latin typeface="Calibri"/>
              </a:rPr>
              <a:t>eget</a:t>
            </a:r>
            <a:r>
              <a:rPr kumimoji="1" lang="en-US" sz="800" dirty="0">
                <a:latin typeface="Calibri"/>
              </a:rPr>
              <a:t> dolor. </a:t>
            </a:r>
            <a:r>
              <a:rPr kumimoji="1" lang="en-US" sz="800" dirty="0" err="1">
                <a:latin typeface="Calibri"/>
              </a:rPr>
              <a:t>Aenean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massa</a:t>
            </a:r>
            <a:r>
              <a:rPr kumimoji="1" lang="en-US" sz="800" dirty="0">
                <a:latin typeface="Calibri"/>
              </a:rPr>
              <a:t>. </a:t>
            </a:r>
          </a:p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sz="800" dirty="0">
                <a:latin typeface="Calibri"/>
              </a:rPr>
              <a:t>Cum </a:t>
            </a:r>
            <a:r>
              <a:rPr kumimoji="1" lang="en-US" sz="800" dirty="0" err="1">
                <a:latin typeface="Calibri"/>
              </a:rPr>
              <a:t>sociis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natoque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penatibus</a:t>
            </a:r>
            <a:r>
              <a:rPr kumimoji="1" lang="en-US" sz="800" dirty="0">
                <a:latin typeface="Calibri"/>
              </a:rPr>
              <a:t> et </a:t>
            </a:r>
            <a:r>
              <a:rPr kumimoji="1" lang="en-US" sz="800" dirty="0" err="1">
                <a:latin typeface="Calibri"/>
              </a:rPr>
              <a:t>magnis</a:t>
            </a:r>
            <a:r>
              <a:rPr kumimoji="1" lang="en-US" sz="800" dirty="0">
                <a:latin typeface="Calibri"/>
              </a:rPr>
              <a:t> dis parturient </a:t>
            </a:r>
            <a:r>
              <a:rPr kumimoji="1" lang="en-US" sz="800" dirty="0" err="1">
                <a:latin typeface="Calibri"/>
              </a:rPr>
              <a:t>montes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nascetur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ridiculus</a:t>
            </a:r>
            <a:r>
              <a:rPr kumimoji="1" lang="en-US" sz="800" dirty="0">
                <a:latin typeface="Calibri"/>
              </a:rPr>
              <a:t> mus. </a:t>
            </a:r>
            <a:r>
              <a:rPr kumimoji="1" lang="en-US" sz="800" dirty="0" err="1">
                <a:latin typeface="Calibri"/>
              </a:rPr>
              <a:t>Donec</a:t>
            </a:r>
            <a:r>
              <a:rPr kumimoji="1" lang="en-US" sz="800" dirty="0">
                <a:latin typeface="Calibri"/>
              </a:rPr>
              <a:t> quam </a:t>
            </a:r>
            <a:r>
              <a:rPr kumimoji="1" lang="en-US" sz="800" dirty="0" err="1">
                <a:latin typeface="Calibri"/>
              </a:rPr>
              <a:t>felis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ultricies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nec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pellentesque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eu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pretium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quis</a:t>
            </a:r>
            <a:r>
              <a:rPr kumimoji="1" lang="en-US" sz="800" dirty="0">
                <a:latin typeface="Calibri"/>
              </a:rPr>
              <a:t>, sem. </a:t>
            </a:r>
          </a:p>
          <a:p>
            <a:pPr marL="55563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 err="1">
                <a:latin typeface="Calibri"/>
              </a:rPr>
              <a:t>Nulla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consequat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massa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quis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enim</a:t>
            </a:r>
            <a:r>
              <a:rPr lang="en-US" sz="800" dirty="0">
                <a:latin typeface="Calibri"/>
              </a:rPr>
              <a:t>. </a:t>
            </a:r>
            <a:r>
              <a:rPr lang="en-US" sz="800" dirty="0" err="1">
                <a:latin typeface="Calibri"/>
              </a:rPr>
              <a:t>Donec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pede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justo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fringilla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vel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aliquet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nec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vulputate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eget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arcu</a:t>
            </a:r>
            <a:r>
              <a:rPr lang="en-US" sz="800" dirty="0">
                <a:latin typeface="Calibri"/>
              </a:rPr>
              <a:t>. </a:t>
            </a:r>
            <a:endParaRPr kumimoji="1" lang="en-US" sz="800" dirty="0">
              <a:latin typeface="Calibri"/>
            </a:endParaRPr>
          </a:p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kumimoji="1" lang="en-US" sz="800" dirty="0">
              <a:latin typeface="Calibri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6794532" y="825625"/>
            <a:ext cx="2196147" cy="23953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6795616" y="1078385"/>
            <a:ext cx="2194560" cy="1691640"/>
          </a:xfrm>
          <a:prstGeom prst="rect">
            <a:avLst/>
          </a:prstGeom>
          <a:solidFill>
            <a:srgbClr val="DCE6E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6756836" y="1058368"/>
            <a:ext cx="222381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sz="800" dirty="0">
                <a:latin typeface="Calibri"/>
              </a:rPr>
              <a:t>Lorem ipsum dolor sit </a:t>
            </a:r>
            <a:r>
              <a:rPr kumimoji="1" lang="en-US" sz="800" dirty="0" err="1">
                <a:latin typeface="Calibri"/>
              </a:rPr>
              <a:t>amet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consectetuer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adipiscing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elit</a:t>
            </a:r>
            <a:r>
              <a:rPr kumimoji="1" lang="en-US" sz="800" dirty="0">
                <a:latin typeface="Calibri"/>
              </a:rPr>
              <a:t>. </a:t>
            </a:r>
            <a:r>
              <a:rPr kumimoji="1" lang="en-US" sz="800" dirty="0" err="1">
                <a:latin typeface="Calibri"/>
              </a:rPr>
              <a:t>Aenean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commodo</a:t>
            </a:r>
            <a:r>
              <a:rPr kumimoji="1" lang="en-US" sz="800" dirty="0">
                <a:latin typeface="Calibri"/>
              </a:rPr>
              <a:t> ligula </a:t>
            </a:r>
            <a:r>
              <a:rPr kumimoji="1" lang="en-US" sz="800" dirty="0" err="1">
                <a:latin typeface="Calibri"/>
              </a:rPr>
              <a:t>eget</a:t>
            </a:r>
            <a:r>
              <a:rPr kumimoji="1" lang="en-US" sz="800" dirty="0">
                <a:latin typeface="Calibri"/>
              </a:rPr>
              <a:t> dolor. </a:t>
            </a:r>
            <a:r>
              <a:rPr kumimoji="1" lang="en-US" sz="800" dirty="0" err="1">
                <a:latin typeface="Calibri"/>
              </a:rPr>
              <a:t>Aenean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massa</a:t>
            </a:r>
            <a:r>
              <a:rPr kumimoji="1" lang="en-US" sz="800" dirty="0">
                <a:latin typeface="Calibri"/>
              </a:rPr>
              <a:t>. </a:t>
            </a:r>
          </a:p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sz="800" dirty="0">
                <a:latin typeface="Calibri"/>
              </a:rPr>
              <a:t>Cum </a:t>
            </a:r>
            <a:r>
              <a:rPr kumimoji="1" lang="en-US" sz="800" dirty="0" err="1">
                <a:latin typeface="Calibri"/>
              </a:rPr>
              <a:t>sociis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natoque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penatibus</a:t>
            </a:r>
            <a:r>
              <a:rPr kumimoji="1" lang="en-US" sz="800" dirty="0">
                <a:latin typeface="Calibri"/>
              </a:rPr>
              <a:t> et </a:t>
            </a:r>
            <a:r>
              <a:rPr kumimoji="1" lang="en-US" sz="800" dirty="0" err="1">
                <a:latin typeface="Calibri"/>
              </a:rPr>
              <a:t>magnis</a:t>
            </a:r>
            <a:r>
              <a:rPr kumimoji="1" lang="en-US" sz="800" dirty="0">
                <a:latin typeface="Calibri"/>
              </a:rPr>
              <a:t> dis parturient </a:t>
            </a:r>
            <a:r>
              <a:rPr kumimoji="1" lang="en-US" sz="800" dirty="0" err="1">
                <a:latin typeface="Calibri"/>
              </a:rPr>
              <a:t>montes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nascetur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ridiculus</a:t>
            </a:r>
            <a:r>
              <a:rPr kumimoji="1" lang="en-US" sz="800" dirty="0">
                <a:latin typeface="Calibri"/>
              </a:rPr>
              <a:t> mus. </a:t>
            </a:r>
            <a:r>
              <a:rPr kumimoji="1" lang="en-US" sz="800" dirty="0" err="1">
                <a:latin typeface="Calibri"/>
              </a:rPr>
              <a:t>Donec</a:t>
            </a:r>
            <a:r>
              <a:rPr kumimoji="1" lang="en-US" sz="800" dirty="0">
                <a:latin typeface="Calibri"/>
              </a:rPr>
              <a:t> quam </a:t>
            </a:r>
            <a:r>
              <a:rPr kumimoji="1" lang="en-US" sz="800" dirty="0" err="1">
                <a:latin typeface="Calibri"/>
              </a:rPr>
              <a:t>felis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ultricies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nec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pellentesque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eu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pretium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quis</a:t>
            </a:r>
            <a:r>
              <a:rPr kumimoji="1" lang="en-US" sz="800" dirty="0">
                <a:latin typeface="Calibri"/>
              </a:rPr>
              <a:t>, sem. </a:t>
            </a:r>
          </a:p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sz="800" dirty="0" err="1">
                <a:latin typeface="Calibri"/>
              </a:rPr>
              <a:t>Nulla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consequat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massa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quis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enim</a:t>
            </a:r>
            <a:r>
              <a:rPr kumimoji="1" lang="en-US" sz="800" dirty="0">
                <a:latin typeface="Calibri"/>
              </a:rPr>
              <a:t>. </a:t>
            </a:r>
            <a:r>
              <a:rPr kumimoji="1" lang="en-US" sz="800" dirty="0" err="1">
                <a:latin typeface="Calibri"/>
              </a:rPr>
              <a:t>Donec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pede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justo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fringilla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vel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aliquet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nec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vulputate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eget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arcu</a:t>
            </a:r>
            <a:r>
              <a:rPr kumimoji="1" lang="en-US" sz="800" dirty="0">
                <a:latin typeface="Calibri"/>
              </a:rPr>
              <a:t>. </a:t>
            </a:r>
          </a:p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kumimoji="1" lang="en-US" sz="800" dirty="0" smtClean="0">
              <a:latin typeface="Calibri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2252862" y="825625"/>
            <a:ext cx="2196147" cy="23953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4519209" y="825625"/>
            <a:ext cx="2196147" cy="23953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6862436" y="784137"/>
            <a:ext cx="2091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j-lt"/>
              </a:rPr>
              <a:t>INDIA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273524" y="784137"/>
            <a:ext cx="2249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j-lt"/>
              </a:rPr>
              <a:t>CHINA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4539871" y="784137"/>
            <a:ext cx="2249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j-lt"/>
              </a:rPr>
              <a:t>JAPAN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4516565" y="2836974"/>
            <a:ext cx="2196147" cy="23953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2250218" y="2836974"/>
            <a:ext cx="2196147" cy="23953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4526594" y="2807061"/>
            <a:ext cx="2249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j-lt"/>
              </a:rPr>
              <a:t>TAIWAN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2260247" y="2807061"/>
            <a:ext cx="2249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j-lt"/>
              </a:rPr>
              <a:t>KOREA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6789089" y="2837035"/>
            <a:ext cx="2194560" cy="194209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 smtClean="0">
              <a:solidFill>
                <a:schemeClr val="bg1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789089" y="2816837"/>
            <a:ext cx="21913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+mj-lt"/>
              </a:rPr>
              <a:t>Next Steps</a:t>
            </a:r>
            <a:endParaRPr lang="en-US" sz="11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6820988" y="3075094"/>
            <a:ext cx="215941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sz="800" dirty="0">
                <a:latin typeface="Calibri"/>
              </a:rPr>
              <a:t>Lorem ipsum dolor sit </a:t>
            </a:r>
            <a:r>
              <a:rPr kumimoji="1" lang="en-US" sz="800" dirty="0" err="1">
                <a:latin typeface="Calibri"/>
              </a:rPr>
              <a:t>amet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consectetuer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adipiscing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elit</a:t>
            </a:r>
            <a:r>
              <a:rPr kumimoji="1" lang="en-US" sz="800" dirty="0">
                <a:latin typeface="Calibri"/>
              </a:rPr>
              <a:t>. </a:t>
            </a:r>
            <a:r>
              <a:rPr kumimoji="1" lang="en-US" sz="800" dirty="0" err="1">
                <a:latin typeface="Calibri"/>
              </a:rPr>
              <a:t>Aenean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commodo</a:t>
            </a:r>
            <a:r>
              <a:rPr kumimoji="1" lang="en-US" sz="800" dirty="0">
                <a:latin typeface="Calibri"/>
              </a:rPr>
              <a:t> ligula </a:t>
            </a:r>
            <a:r>
              <a:rPr kumimoji="1" lang="en-US" sz="800" dirty="0" err="1">
                <a:latin typeface="Calibri"/>
              </a:rPr>
              <a:t>eget</a:t>
            </a:r>
            <a:r>
              <a:rPr kumimoji="1" lang="en-US" sz="800" dirty="0">
                <a:latin typeface="Calibri"/>
              </a:rPr>
              <a:t> dolor. </a:t>
            </a:r>
            <a:r>
              <a:rPr kumimoji="1" lang="en-US" sz="800" dirty="0" err="1">
                <a:latin typeface="Calibri"/>
              </a:rPr>
              <a:t>Aenean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massa</a:t>
            </a:r>
            <a:r>
              <a:rPr kumimoji="1" lang="en-US" sz="800" dirty="0">
                <a:latin typeface="Calibri"/>
              </a:rPr>
              <a:t>. </a:t>
            </a:r>
          </a:p>
          <a:p>
            <a:pPr marL="55563" lvl="0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sz="800" dirty="0">
                <a:latin typeface="Calibri"/>
              </a:rPr>
              <a:t>Cum </a:t>
            </a:r>
            <a:r>
              <a:rPr kumimoji="1" lang="en-US" sz="800" dirty="0" err="1">
                <a:latin typeface="Calibri"/>
              </a:rPr>
              <a:t>sociis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natoque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penatibus</a:t>
            </a:r>
            <a:r>
              <a:rPr kumimoji="1" lang="en-US" sz="800" dirty="0">
                <a:latin typeface="Calibri"/>
              </a:rPr>
              <a:t> et </a:t>
            </a:r>
            <a:r>
              <a:rPr kumimoji="1" lang="en-US" sz="800" dirty="0" err="1">
                <a:latin typeface="Calibri"/>
              </a:rPr>
              <a:t>magnis</a:t>
            </a:r>
            <a:r>
              <a:rPr kumimoji="1" lang="en-US" sz="800" dirty="0">
                <a:latin typeface="Calibri"/>
              </a:rPr>
              <a:t> dis parturient </a:t>
            </a:r>
            <a:r>
              <a:rPr kumimoji="1" lang="en-US" sz="800" dirty="0" err="1">
                <a:latin typeface="Calibri"/>
              </a:rPr>
              <a:t>montes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nascetur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ridiculus</a:t>
            </a:r>
            <a:r>
              <a:rPr kumimoji="1" lang="en-US" sz="800" dirty="0">
                <a:latin typeface="Calibri"/>
              </a:rPr>
              <a:t> mus. </a:t>
            </a:r>
            <a:r>
              <a:rPr kumimoji="1" lang="en-US" sz="800" dirty="0" err="1">
                <a:latin typeface="Calibri"/>
              </a:rPr>
              <a:t>Donec</a:t>
            </a:r>
            <a:r>
              <a:rPr kumimoji="1" lang="en-US" sz="800" dirty="0">
                <a:latin typeface="Calibri"/>
              </a:rPr>
              <a:t> quam </a:t>
            </a:r>
            <a:r>
              <a:rPr kumimoji="1" lang="en-US" sz="800" dirty="0" err="1">
                <a:latin typeface="Calibri"/>
              </a:rPr>
              <a:t>felis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ultricies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nec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pellentesque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eu</a:t>
            </a:r>
            <a:r>
              <a:rPr kumimoji="1" lang="en-US" sz="800" dirty="0">
                <a:latin typeface="Calibri"/>
              </a:rPr>
              <a:t>, </a:t>
            </a:r>
            <a:r>
              <a:rPr kumimoji="1" lang="en-US" sz="800" dirty="0" err="1">
                <a:latin typeface="Calibri"/>
              </a:rPr>
              <a:t>pretium</a:t>
            </a:r>
            <a:r>
              <a:rPr kumimoji="1" lang="en-US" sz="800" dirty="0">
                <a:latin typeface="Calibri"/>
              </a:rPr>
              <a:t> </a:t>
            </a:r>
            <a:r>
              <a:rPr kumimoji="1" lang="en-US" sz="800" dirty="0" err="1">
                <a:latin typeface="Calibri"/>
              </a:rPr>
              <a:t>quis</a:t>
            </a:r>
            <a:r>
              <a:rPr kumimoji="1" lang="en-US" sz="800" dirty="0">
                <a:latin typeface="Calibri"/>
              </a:rPr>
              <a:t>, sem. </a:t>
            </a:r>
          </a:p>
          <a:p>
            <a:pPr marL="55563" indent="-55563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 err="1">
                <a:latin typeface="Calibri"/>
              </a:rPr>
              <a:t>Nulla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consequat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massa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quis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enim</a:t>
            </a:r>
            <a:r>
              <a:rPr lang="en-US" sz="800" dirty="0">
                <a:latin typeface="Calibri"/>
              </a:rPr>
              <a:t>. </a:t>
            </a:r>
            <a:r>
              <a:rPr lang="en-US" sz="800" dirty="0" err="1">
                <a:latin typeface="Calibri"/>
              </a:rPr>
              <a:t>Donec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pede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justo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fringilla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vel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aliquet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nec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vulputate</a:t>
            </a:r>
            <a:r>
              <a:rPr lang="en-US" sz="800" dirty="0">
                <a:latin typeface="Calibri"/>
              </a:rPr>
              <a:t> </a:t>
            </a:r>
            <a:r>
              <a:rPr lang="en-US" sz="800" dirty="0" err="1">
                <a:latin typeface="Calibri"/>
              </a:rPr>
              <a:t>eget</a:t>
            </a:r>
            <a:r>
              <a:rPr lang="en-US" sz="800" dirty="0">
                <a:latin typeface="Calibri"/>
              </a:rPr>
              <a:t>, </a:t>
            </a:r>
            <a:r>
              <a:rPr lang="en-US" sz="800" dirty="0" err="1">
                <a:latin typeface="Calibri"/>
              </a:rPr>
              <a:t>arcu</a:t>
            </a:r>
            <a:r>
              <a:rPr lang="en-US" sz="800" dirty="0">
                <a:latin typeface="Calibri"/>
              </a:rPr>
              <a:t>. </a:t>
            </a:r>
            <a:endParaRPr kumimoji="1" lang="en-US" sz="800" dirty="0">
              <a:latin typeface="Calibri"/>
            </a:endParaRPr>
          </a:p>
          <a:p>
            <a:pPr marL="57150" lvl="0" indent="-57150" defTabSz="777697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800" dirty="0">
              <a:latin typeface="Calibri"/>
            </a:endParaRPr>
          </a:p>
        </p:txBody>
      </p:sp>
      <p:cxnSp>
        <p:nvCxnSpPr>
          <p:cNvPr id="156" name="Straight Connector 155"/>
          <p:cNvCxnSpPr/>
          <p:nvPr/>
        </p:nvCxnSpPr>
        <p:spPr>
          <a:xfrm>
            <a:off x="6770851" y="3074700"/>
            <a:ext cx="2286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2" name="Picture 19" descr="https://s-media-cache-ak0.pinimg.com/originals/7f/ae/89/7fae89a1722309c305099f489222da81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524" y="2865046"/>
            <a:ext cx="274320" cy="1828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13" descr="http://www.taiwan-travel-experience.com/image-files/taiwan-flag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282" y="2866857"/>
            <a:ext cx="275180" cy="1828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5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674" y="854317"/>
            <a:ext cx="274320" cy="1828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4" name="Picture 6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4" t="3087" r="4824" b="3087"/>
          <a:stretch/>
        </p:blipFill>
        <p:spPr bwMode="auto">
          <a:xfrm>
            <a:off x="4543282" y="854317"/>
            <a:ext cx="258925" cy="1828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5" name="Picture 2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533" y="849999"/>
            <a:ext cx="274819" cy="1828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55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mgen_CF_AGE184">
  <a:themeElements>
    <a:clrScheme name="Current">
      <a:dk1>
        <a:srgbClr val="000000"/>
      </a:dk1>
      <a:lt1>
        <a:srgbClr val="FFFFFF"/>
      </a:lt1>
      <a:dk2>
        <a:srgbClr val="0063C3"/>
      </a:dk2>
      <a:lt2>
        <a:srgbClr val="00BCE4"/>
      </a:lt2>
      <a:accent1>
        <a:srgbClr val="0063C3"/>
      </a:accent1>
      <a:accent2>
        <a:srgbClr val="88C765"/>
      </a:accent2>
      <a:accent3>
        <a:srgbClr val="F3C108"/>
      </a:accent3>
      <a:accent4>
        <a:srgbClr val="D34D2F"/>
      </a:accent4>
      <a:accent5>
        <a:srgbClr val="597B7C"/>
      </a:accent5>
      <a:accent6>
        <a:srgbClr val="808080"/>
      </a:accent6>
      <a:hlink>
        <a:srgbClr val="F3C108"/>
      </a:hlink>
      <a:folHlink>
        <a:srgbClr val="D34D2F"/>
      </a:folHlink>
    </a:clrScheme>
    <a:fontScheme name="Custom 328">
      <a:majorFont>
        <a:latin typeface="Calibri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0000"/>
        </a:dk1>
        <a:lt1>
          <a:srgbClr val="FFFFFF"/>
        </a:lt1>
        <a:dk2>
          <a:srgbClr val="0063C3"/>
        </a:dk2>
        <a:lt2>
          <a:srgbClr val="00BCE4"/>
        </a:lt2>
        <a:accent1>
          <a:srgbClr val="0063C3"/>
        </a:accent1>
        <a:accent2>
          <a:srgbClr val="88C765"/>
        </a:accent2>
        <a:accent3>
          <a:srgbClr val="F3C108"/>
        </a:accent3>
        <a:accent4>
          <a:srgbClr val="D34D2F"/>
        </a:accent4>
        <a:accent5>
          <a:srgbClr val="597B7C"/>
        </a:accent5>
        <a:accent6>
          <a:srgbClr val="808080"/>
        </a:accent6>
        <a:hlink>
          <a:srgbClr val="F3C108"/>
        </a:hlink>
        <a:folHlink>
          <a:srgbClr val="D34D2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675</Words>
  <Application>Microsoft Office PowerPoint</Application>
  <PresentationFormat>On-screen Show (16:9)</PresentationFormat>
  <Paragraphs>64</Paragraphs>
  <Slides>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Amgen_CF_AGE184</vt:lpstr>
      <vt:lpstr>think-cell Slide</vt:lpstr>
      <vt:lpstr>AsiaPac Presentation</vt:lpstr>
      <vt:lpstr>AsiaPac Expansion Business Development Timeline</vt:lpstr>
      <vt:lpstr>AsiaPac Expansion Progress Details: Top 5 Countries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2016-03-28T01:40:12Z</dcterms:created>
  <dcterms:modified xsi:type="dcterms:W3CDTF">2016-04-23T00:03:51Z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