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833" r:id="rId2"/>
    <p:sldId id="834" r:id="rId3"/>
  </p:sldIdLst>
  <p:sldSz cx="9144000" cy="5143500" type="screen16x9"/>
  <p:notesSz cx="6797675" cy="9872663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8884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777697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166546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55539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333092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2721940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110789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8" pos="1837" userDrawn="1">
          <p15:clr>
            <a:srgbClr val="A4A3A4"/>
          </p15:clr>
        </p15:guide>
        <p15:guide id="10" orient="horz" pos="2754" userDrawn="1">
          <p15:clr>
            <a:srgbClr val="A4A3A4"/>
          </p15:clr>
        </p15:guide>
        <p15:guide id="11" orient="horz" pos="418" userDrawn="1">
          <p15:clr>
            <a:srgbClr val="A4A3A4"/>
          </p15:clr>
        </p15:guide>
        <p15:guide id="13" orient="horz" pos="2958" userDrawn="1">
          <p15:clr>
            <a:srgbClr val="A4A3A4"/>
          </p15:clr>
        </p15:guide>
        <p15:guide id="15" orient="horz" pos="2346" userDrawn="1">
          <p15:clr>
            <a:srgbClr val="A4A3A4"/>
          </p15:clr>
        </p15:guide>
        <p15:guide id="16" pos="4329">
          <p15:clr>
            <a:srgbClr val="A4A3A4"/>
          </p15:clr>
        </p15:guide>
        <p15:guide id="17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8" userDrawn="1">
          <p15:clr>
            <a:srgbClr val="A4A3A4"/>
          </p15:clr>
        </p15:guide>
        <p15:guide id="2" pos="2204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  <p15:guide id="5" orient="horz" pos="3088">
          <p15:clr>
            <a:srgbClr val="A4A3A4"/>
          </p15:clr>
        </p15:guide>
        <p15:guide id="6" orient="horz" pos="3110">
          <p15:clr>
            <a:srgbClr val="A4A3A4"/>
          </p15:clr>
        </p15:guide>
        <p15:guide id="7" pos="2137">
          <p15:clr>
            <a:srgbClr val="A4A3A4"/>
          </p15:clr>
        </p15:guide>
        <p15:guide id="8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m, Nancy" initials="LN" lastIdx="96" clrIdx="0"/>
  <p:cmAuthor id="1" name="Jay Park" initials="JP" lastIdx="15" clrIdx="1"/>
  <p:cmAuthor id="2" name="Goldielyn Limsiy" initials="GL" lastIdx="5" clrIdx="2">
    <p:extLst/>
  </p:cmAuthor>
  <p:cmAuthor id="3" name="Chung, Winnie" initials="CW" lastIdx="1" clrIdx="3"/>
  <p:cmAuthor id="4" name="Hiromi Nose" initials="HN" lastIdx="75" clrIdx="4">
    <p:extLst/>
  </p:cmAuthor>
  <p:cmAuthor id="5" name="Miu, Derrick" initials="MD" lastIdx="6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E6"/>
    <a:srgbClr val="0065A0"/>
    <a:srgbClr val="0065CC"/>
    <a:srgbClr val="FF6600"/>
    <a:srgbClr val="FF3300"/>
    <a:srgbClr val="F9F9F9"/>
    <a:srgbClr val="E55A05"/>
    <a:srgbClr val="FFFFFF"/>
    <a:srgbClr val="00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97869" autoAdjust="0"/>
  </p:normalViewPr>
  <p:slideViewPr>
    <p:cSldViewPr snapToGrid="0">
      <p:cViewPr>
        <p:scale>
          <a:sx n="82" d="100"/>
          <a:sy n="82" d="100"/>
        </p:scale>
        <p:origin x="-1056" y="-234"/>
      </p:cViewPr>
      <p:guideLst>
        <p:guide orient="horz" pos="2754"/>
        <p:guide orient="horz" pos="418"/>
        <p:guide orient="horz" pos="2958"/>
        <p:guide orient="horz" pos="2346"/>
        <p:guide pos="1837"/>
        <p:guide pos="4329"/>
        <p:guide pos="295"/>
      </p:guideLst>
    </p:cSldViewPr>
  </p:slideViewPr>
  <p:outlineViewPr>
    <p:cViewPr>
      <p:scale>
        <a:sx n="33" d="100"/>
        <a:sy n="33" d="100"/>
      </p:scale>
      <p:origin x="0" y="-19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-2964" y="-96"/>
      </p:cViewPr>
      <p:guideLst>
        <p:guide orient="horz" pos="2908"/>
        <p:guide orient="horz" pos="2928"/>
        <p:guide orient="horz" pos="3088"/>
        <p:guide orient="horz" pos="3110"/>
        <p:guide pos="2204"/>
        <p:guide pos="2208"/>
        <p:guide pos="213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handoutMaster" Target="handoutMasters/handoutMaster1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81DEDF-BEF3-44A0-B4FF-EBFA7417F839}" type="doc">
      <dgm:prSet loTypeId="urn:microsoft.com/office/officeart/2005/8/layout/pyramid1" loCatId="pyramid" qsTypeId="urn:microsoft.com/office/officeart/2005/8/quickstyle/simple1" qsCatId="simple" csTypeId="urn:microsoft.com/office/officeart/2005/8/colors/accent6_3" csCatId="accent6" phldr="1"/>
      <dgm:spPr/>
    </dgm:pt>
    <dgm:pt modelId="{9AEA0238-A35E-4844-9CB9-B4B12AFA7ABF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 sz="1200" b="1" dirty="0" smtClean="0">
            <a:latin typeface="+mj-lt"/>
          </a:endParaRPr>
        </a:p>
        <a:p>
          <a:endParaRPr lang="en-US" sz="1200" b="1" dirty="0" smtClean="0"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Results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907E54-AF8D-42DF-922E-71A965F5338E}" type="parTrans" cxnId="{AD149283-EFBF-472F-BDBE-06781241B643}">
      <dgm:prSet/>
      <dgm:spPr/>
      <dgm:t>
        <a:bodyPr/>
        <a:lstStyle/>
        <a:p>
          <a:endParaRPr lang="en-US"/>
        </a:p>
      </dgm:t>
    </dgm:pt>
    <dgm:pt modelId="{BAC56422-6EF8-4F2D-8094-F86834E5C47A}" type="sibTrans" cxnId="{AD149283-EFBF-472F-BDBE-06781241B643}">
      <dgm:prSet/>
      <dgm:spPr/>
      <dgm:t>
        <a:bodyPr/>
        <a:lstStyle/>
        <a:p>
          <a:endParaRPr lang="en-US"/>
        </a:p>
      </dgm:t>
    </dgm:pt>
    <dgm:pt modelId="{7EDDADEB-866F-4EB1-9F29-DAB4840D26FF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 sz="1400" b="1" dirty="0" smtClean="0"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Accountability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6517158-76D9-4800-8B23-0E2BD840E4D0}" type="parTrans" cxnId="{65546D4C-4E82-4AC4-AF95-87C015A73932}">
      <dgm:prSet/>
      <dgm:spPr/>
      <dgm:t>
        <a:bodyPr/>
        <a:lstStyle/>
        <a:p>
          <a:endParaRPr lang="en-US"/>
        </a:p>
      </dgm:t>
    </dgm:pt>
    <dgm:pt modelId="{EF4665F4-296D-4DE9-8553-2C64C5E6C5E8}" type="sibTrans" cxnId="{65546D4C-4E82-4AC4-AF95-87C015A73932}">
      <dgm:prSet/>
      <dgm:spPr/>
      <dgm:t>
        <a:bodyPr/>
        <a:lstStyle/>
        <a:p>
          <a:endParaRPr lang="en-US"/>
        </a:p>
      </dgm:t>
    </dgm:pt>
    <dgm:pt modelId="{49856951-7A4A-4F2B-B48F-5A5CC970C74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endParaRPr lang="en-US" sz="14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Commitment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A9B131E-792B-45AF-9A19-6F812CC32195}" type="parTrans" cxnId="{4C32C9C2-651D-4A04-BBC4-6D1E4A44B90F}">
      <dgm:prSet/>
      <dgm:spPr/>
      <dgm:t>
        <a:bodyPr/>
        <a:lstStyle/>
        <a:p>
          <a:endParaRPr lang="en-US"/>
        </a:p>
      </dgm:t>
    </dgm:pt>
    <dgm:pt modelId="{C32E949F-C400-4118-9C95-AD1E9E2E1B2A}" type="sibTrans" cxnId="{4C32C9C2-651D-4A04-BBC4-6D1E4A44B90F}">
      <dgm:prSet/>
      <dgm:spPr/>
      <dgm:t>
        <a:bodyPr/>
        <a:lstStyle/>
        <a:p>
          <a:endParaRPr lang="en-US"/>
        </a:p>
      </dgm:t>
    </dgm:pt>
    <dgm:pt modelId="{1BECA4AA-0FBE-4E2F-9920-7225AE80BA44}">
      <dgm:prSet phldrT="[Text]" custT="1"/>
      <dgm:spPr/>
      <dgm:t>
        <a:bodyPr/>
        <a:lstStyle/>
        <a:p>
          <a:endParaRPr lang="en-US" sz="14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Constructive Conflict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E16DBD3A-5585-4160-8ABA-5E42A83B37C3}" type="parTrans" cxnId="{2E8225CD-7404-49FD-A716-7DBD749AA8CE}">
      <dgm:prSet/>
      <dgm:spPr/>
      <dgm:t>
        <a:bodyPr/>
        <a:lstStyle/>
        <a:p>
          <a:endParaRPr lang="en-US"/>
        </a:p>
      </dgm:t>
    </dgm:pt>
    <dgm:pt modelId="{AA08C007-4785-4D63-BA50-1D81A0CDC6E8}" type="sibTrans" cxnId="{2E8225CD-7404-49FD-A716-7DBD749AA8CE}">
      <dgm:prSet/>
      <dgm:spPr/>
      <dgm:t>
        <a:bodyPr/>
        <a:lstStyle/>
        <a:p>
          <a:endParaRPr lang="en-US"/>
        </a:p>
      </dgm:t>
    </dgm:pt>
    <dgm:pt modelId="{167E092C-9C34-42A3-B3C5-CA731331A03F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n-US" sz="14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Trust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8A4D7A4-749C-4E74-952D-7D3B504E85F8}" type="parTrans" cxnId="{CFB1E6F7-2788-4E29-8ED4-00F9097B65BD}">
      <dgm:prSet/>
      <dgm:spPr/>
      <dgm:t>
        <a:bodyPr/>
        <a:lstStyle/>
        <a:p>
          <a:endParaRPr lang="en-US"/>
        </a:p>
      </dgm:t>
    </dgm:pt>
    <dgm:pt modelId="{74D70527-31A3-4BB5-99BA-598780D466DD}" type="sibTrans" cxnId="{CFB1E6F7-2788-4E29-8ED4-00F9097B65BD}">
      <dgm:prSet/>
      <dgm:spPr/>
      <dgm:t>
        <a:bodyPr/>
        <a:lstStyle/>
        <a:p>
          <a:endParaRPr lang="en-US"/>
        </a:p>
      </dgm:t>
    </dgm:pt>
    <dgm:pt modelId="{76922D4D-0410-4C8B-8962-F50FF86483CC}" type="pres">
      <dgm:prSet presAssocID="{2C81DEDF-BEF3-44A0-B4FF-EBFA7417F839}" presName="Name0" presStyleCnt="0">
        <dgm:presLayoutVars>
          <dgm:dir/>
          <dgm:animLvl val="lvl"/>
          <dgm:resizeHandles val="exact"/>
        </dgm:presLayoutVars>
      </dgm:prSet>
      <dgm:spPr/>
    </dgm:pt>
    <dgm:pt modelId="{F5CA1767-2BB2-40ED-A55E-0D6526D9E0F9}" type="pres">
      <dgm:prSet presAssocID="{9AEA0238-A35E-4844-9CB9-B4B12AFA7ABF}" presName="Name8" presStyleCnt="0"/>
      <dgm:spPr/>
    </dgm:pt>
    <dgm:pt modelId="{46991197-881A-496B-A73A-D461016B5956}" type="pres">
      <dgm:prSet presAssocID="{9AEA0238-A35E-4844-9CB9-B4B12AFA7ABF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810BA-BA50-468A-B449-8040CF4451C2}" type="pres">
      <dgm:prSet presAssocID="{9AEA0238-A35E-4844-9CB9-B4B12AFA7AB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D37C6-5EEA-44B7-AC50-8FB5CCE85710}" type="pres">
      <dgm:prSet presAssocID="{7EDDADEB-866F-4EB1-9F29-DAB4840D26FF}" presName="Name8" presStyleCnt="0"/>
      <dgm:spPr/>
    </dgm:pt>
    <dgm:pt modelId="{846CBE8C-8F6B-44E4-94F5-569131DAB224}" type="pres">
      <dgm:prSet presAssocID="{7EDDADEB-866F-4EB1-9F29-DAB4840D26FF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56CDA7-E6DC-49CF-AA19-86DDB202F9B5}" type="pres">
      <dgm:prSet presAssocID="{7EDDADEB-866F-4EB1-9F29-DAB4840D26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04F585-64D6-40D3-B0C3-E1CE8C5B302C}" type="pres">
      <dgm:prSet presAssocID="{49856951-7A4A-4F2B-B48F-5A5CC970C74B}" presName="Name8" presStyleCnt="0"/>
      <dgm:spPr/>
    </dgm:pt>
    <dgm:pt modelId="{B6245365-895E-4941-91CC-D8924DA66A44}" type="pres">
      <dgm:prSet presAssocID="{49856951-7A4A-4F2B-B48F-5A5CC970C74B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9FC31E-B61C-49EC-BCB9-5CCE0D27EF81}" type="pres">
      <dgm:prSet presAssocID="{49856951-7A4A-4F2B-B48F-5A5CC970C74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EF3CDD-52B3-4A52-B0E3-EEDAEA014A2A}" type="pres">
      <dgm:prSet presAssocID="{1BECA4AA-0FBE-4E2F-9920-7225AE80BA44}" presName="Name8" presStyleCnt="0"/>
      <dgm:spPr/>
    </dgm:pt>
    <dgm:pt modelId="{EEE60A8F-25BD-4DAC-9CE5-06692BCD5DA8}" type="pres">
      <dgm:prSet presAssocID="{1BECA4AA-0FBE-4E2F-9920-7225AE80BA44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1D347C-EFCF-43AA-AB79-DD6077BD0668}" type="pres">
      <dgm:prSet presAssocID="{1BECA4AA-0FBE-4E2F-9920-7225AE80BA4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958243-D464-4FAA-8E55-60EB1CAF42FD}" type="pres">
      <dgm:prSet presAssocID="{167E092C-9C34-42A3-B3C5-CA731331A03F}" presName="Name8" presStyleCnt="0"/>
      <dgm:spPr/>
    </dgm:pt>
    <dgm:pt modelId="{99DEB98C-CECB-47AB-A1A5-EC547C1E69A0}" type="pres">
      <dgm:prSet presAssocID="{167E092C-9C34-42A3-B3C5-CA731331A03F}" presName="level" presStyleLbl="node1" presStyleIdx="4" presStyleCnt="5" custLinFactNeighborX="-5018" custLinFactNeighborY="-2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65916-BCA8-4513-8E71-114AD53F59A2}" type="pres">
      <dgm:prSet presAssocID="{167E092C-9C34-42A3-B3C5-CA731331A03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B1E6F7-2788-4E29-8ED4-00F9097B65BD}" srcId="{2C81DEDF-BEF3-44A0-B4FF-EBFA7417F839}" destId="{167E092C-9C34-42A3-B3C5-CA731331A03F}" srcOrd="4" destOrd="0" parTransId="{B8A4D7A4-749C-4E74-952D-7D3B504E85F8}" sibTransId="{74D70527-31A3-4BB5-99BA-598780D466DD}"/>
    <dgm:cxn modelId="{DC31AA90-8B6E-45D0-AC42-B75A343F64F8}" type="presOf" srcId="{2C81DEDF-BEF3-44A0-B4FF-EBFA7417F839}" destId="{76922D4D-0410-4C8B-8962-F50FF86483CC}" srcOrd="0" destOrd="0" presId="urn:microsoft.com/office/officeart/2005/8/layout/pyramid1"/>
    <dgm:cxn modelId="{ED236D64-F81A-40A6-9C15-8B0218CAB7F2}" type="presOf" srcId="{7EDDADEB-866F-4EB1-9F29-DAB4840D26FF}" destId="{846CBE8C-8F6B-44E4-94F5-569131DAB224}" srcOrd="0" destOrd="0" presId="urn:microsoft.com/office/officeart/2005/8/layout/pyramid1"/>
    <dgm:cxn modelId="{2189837E-B6D0-4D76-8FD9-C7AD21CAD0AD}" type="presOf" srcId="{1BECA4AA-0FBE-4E2F-9920-7225AE80BA44}" destId="{F51D347C-EFCF-43AA-AB79-DD6077BD0668}" srcOrd="1" destOrd="0" presId="urn:microsoft.com/office/officeart/2005/8/layout/pyramid1"/>
    <dgm:cxn modelId="{DC248995-A263-40EB-8D78-64DCD96A114B}" type="presOf" srcId="{167E092C-9C34-42A3-B3C5-CA731331A03F}" destId="{99DEB98C-CECB-47AB-A1A5-EC547C1E69A0}" srcOrd="0" destOrd="0" presId="urn:microsoft.com/office/officeart/2005/8/layout/pyramid1"/>
    <dgm:cxn modelId="{448F6442-0A77-44DF-A0E4-588BB8DCF21A}" type="presOf" srcId="{1BECA4AA-0FBE-4E2F-9920-7225AE80BA44}" destId="{EEE60A8F-25BD-4DAC-9CE5-06692BCD5DA8}" srcOrd="0" destOrd="0" presId="urn:microsoft.com/office/officeart/2005/8/layout/pyramid1"/>
    <dgm:cxn modelId="{953CF42D-595A-4EC7-ADB9-B70724CB2B1D}" type="presOf" srcId="{7EDDADEB-866F-4EB1-9F29-DAB4840D26FF}" destId="{BB56CDA7-E6DC-49CF-AA19-86DDB202F9B5}" srcOrd="1" destOrd="0" presId="urn:microsoft.com/office/officeart/2005/8/layout/pyramid1"/>
    <dgm:cxn modelId="{2E8225CD-7404-49FD-A716-7DBD749AA8CE}" srcId="{2C81DEDF-BEF3-44A0-B4FF-EBFA7417F839}" destId="{1BECA4AA-0FBE-4E2F-9920-7225AE80BA44}" srcOrd="3" destOrd="0" parTransId="{E16DBD3A-5585-4160-8ABA-5E42A83B37C3}" sibTransId="{AA08C007-4785-4D63-BA50-1D81A0CDC6E8}"/>
    <dgm:cxn modelId="{4C32C9C2-651D-4A04-BBC4-6D1E4A44B90F}" srcId="{2C81DEDF-BEF3-44A0-B4FF-EBFA7417F839}" destId="{49856951-7A4A-4F2B-B48F-5A5CC970C74B}" srcOrd="2" destOrd="0" parTransId="{8A9B131E-792B-45AF-9A19-6F812CC32195}" sibTransId="{C32E949F-C400-4118-9C95-AD1E9E2E1B2A}"/>
    <dgm:cxn modelId="{C7EB06B1-3562-4C0D-A884-383F038F894F}" type="presOf" srcId="{9AEA0238-A35E-4844-9CB9-B4B12AFA7ABF}" destId="{E62810BA-BA50-468A-B449-8040CF4451C2}" srcOrd="1" destOrd="0" presId="urn:microsoft.com/office/officeart/2005/8/layout/pyramid1"/>
    <dgm:cxn modelId="{65546D4C-4E82-4AC4-AF95-87C015A73932}" srcId="{2C81DEDF-BEF3-44A0-B4FF-EBFA7417F839}" destId="{7EDDADEB-866F-4EB1-9F29-DAB4840D26FF}" srcOrd="1" destOrd="0" parTransId="{D6517158-76D9-4800-8B23-0E2BD840E4D0}" sibTransId="{EF4665F4-296D-4DE9-8553-2C64C5E6C5E8}"/>
    <dgm:cxn modelId="{401858F3-5E9F-43E3-8646-97AACDB1F625}" type="presOf" srcId="{49856951-7A4A-4F2B-B48F-5A5CC970C74B}" destId="{7E9FC31E-B61C-49EC-BCB9-5CCE0D27EF81}" srcOrd="1" destOrd="0" presId="urn:microsoft.com/office/officeart/2005/8/layout/pyramid1"/>
    <dgm:cxn modelId="{512DB1AD-9B85-410B-B555-356C8F91F73A}" type="presOf" srcId="{167E092C-9C34-42A3-B3C5-CA731331A03F}" destId="{B8F65916-BCA8-4513-8E71-114AD53F59A2}" srcOrd="1" destOrd="0" presId="urn:microsoft.com/office/officeart/2005/8/layout/pyramid1"/>
    <dgm:cxn modelId="{76117A80-327E-4E53-8BD1-1D531FA0CD73}" type="presOf" srcId="{9AEA0238-A35E-4844-9CB9-B4B12AFA7ABF}" destId="{46991197-881A-496B-A73A-D461016B5956}" srcOrd="0" destOrd="0" presId="urn:microsoft.com/office/officeart/2005/8/layout/pyramid1"/>
    <dgm:cxn modelId="{AD149283-EFBF-472F-BDBE-06781241B643}" srcId="{2C81DEDF-BEF3-44A0-B4FF-EBFA7417F839}" destId="{9AEA0238-A35E-4844-9CB9-B4B12AFA7ABF}" srcOrd="0" destOrd="0" parTransId="{B3907E54-AF8D-42DF-922E-71A965F5338E}" sibTransId="{BAC56422-6EF8-4F2D-8094-F86834E5C47A}"/>
    <dgm:cxn modelId="{6CA513F0-54BD-4D1C-BEC8-798BC98B6025}" type="presOf" srcId="{49856951-7A4A-4F2B-B48F-5A5CC970C74B}" destId="{B6245365-895E-4941-91CC-D8924DA66A44}" srcOrd="0" destOrd="0" presId="urn:microsoft.com/office/officeart/2005/8/layout/pyramid1"/>
    <dgm:cxn modelId="{8DD70335-5B82-402E-9707-09E5FECC1579}" type="presParOf" srcId="{76922D4D-0410-4C8B-8962-F50FF86483CC}" destId="{F5CA1767-2BB2-40ED-A55E-0D6526D9E0F9}" srcOrd="0" destOrd="0" presId="urn:microsoft.com/office/officeart/2005/8/layout/pyramid1"/>
    <dgm:cxn modelId="{582F8248-D5B3-40BC-8D2E-2AFEF0248EF8}" type="presParOf" srcId="{F5CA1767-2BB2-40ED-A55E-0D6526D9E0F9}" destId="{46991197-881A-496B-A73A-D461016B5956}" srcOrd="0" destOrd="0" presId="urn:microsoft.com/office/officeart/2005/8/layout/pyramid1"/>
    <dgm:cxn modelId="{5399384E-25BD-4D75-86AE-77B2E80EEC26}" type="presParOf" srcId="{F5CA1767-2BB2-40ED-A55E-0D6526D9E0F9}" destId="{E62810BA-BA50-468A-B449-8040CF4451C2}" srcOrd="1" destOrd="0" presId="urn:microsoft.com/office/officeart/2005/8/layout/pyramid1"/>
    <dgm:cxn modelId="{71153839-708B-4526-803C-B2182AA96CD9}" type="presParOf" srcId="{76922D4D-0410-4C8B-8962-F50FF86483CC}" destId="{360D37C6-5EEA-44B7-AC50-8FB5CCE85710}" srcOrd="1" destOrd="0" presId="urn:microsoft.com/office/officeart/2005/8/layout/pyramid1"/>
    <dgm:cxn modelId="{FAC5DED6-C022-4DD2-B438-9EFA198EA9F9}" type="presParOf" srcId="{360D37C6-5EEA-44B7-AC50-8FB5CCE85710}" destId="{846CBE8C-8F6B-44E4-94F5-569131DAB224}" srcOrd="0" destOrd="0" presId="urn:microsoft.com/office/officeart/2005/8/layout/pyramid1"/>
    <dgm:cxn modelId="{B8161D55-B870-40D1-8D29-F549DBC3C620}" type="presParOf" srcId="{360D37C6-5EEA-44B7-AC50-8FB5CCE85710}" destId="{BB56CDA7-E6DC-49CF-AA19-86DDB202F9B5}" srcOrd="1" destOrd="0" presId="urn:microsoft.com/office/officeart/2005/8/layout/pyramid1"/>
    <dgm:cxn modelId="{808FF0F0-E11D-458E-BD00-F6351AA4768B}" type="presParOf" srcId="{76922D4D-0410-4C8B-8962-F50FF86483CC}" destId="{1D04F585-64D6-40D3-B0C3-E1CE8C5B302C}" srcOrd="2" destOrd="0" presId="urn:microsoft.com/office/officeart/2005/8/layout/pyramid1"/>
    <dgm:cxn modelId="{C6FCD920-B5CC-4CF6-9EEC-399536822F68}" type="presParOf" srcId="{1D04F585-64D6-40D3-B0C3-E1CE8C5B302C}" destId="{B6245365-895E-4941-91CC-D8924DA66A44}" srcOrd="0" destOrd="0" presId="urn:microsoft.com/office/officeart/2005/8/layout/pyramid1"/>
    <dgm:cxn modelId="{AAAA5516-10C6-4967-B056-BC974DB57847}" type="presParOf" srcId="{1D04F585-64D6-40D3-B0C3-E1CE8C5B302C}" destId="{7E9FC31E-B61C-49EC-BCB9-5CCE0D27EF81}" srcOrd="1" destOrd="0" presId="urn:microsoft.com/office/officeart/2005/8/layout/pyramid1"/>
    <dgm:cxn modelId="{C5238338-AAA5-45A2-BCDD-7DBA37F79C75}" type="presParOf" srcId="{76922D4D-0410-4C8B-8962-F50FF86483CC}" destId="{CAEF3CDD-52B3-4A52-B0E3-EEDAEA014A2A}" srcOrd="3" destOrd="0" presId="urn:microsoft.com/office/officeart/2005/8/layout/pyramid1"/>
    <dgm:cxn modelId="{AA18F43A-7BE1-4C96-85D4-7CB8ADC94AC4}" type="presParOf" srcId="{CAEF3CDD-52B3-4A52-B0E3-EEDAEA014A2A}" destId="{EEE60A8F-25BD-4DAC-9CE5-06692BCD5DA8}" srcOrd="0" destOrd="0" presId="urn:microsoft.com/office/officeart/2005/8/layout/pyramid1"/>
    <dgm:cxn modelId="{B0122D7E-0785-48BB-B88C-2DF833AA3615}" type="presParOf" srcId="{CAEF3CDD-52B3-4A52-B0E3-EEDAEA014A2A}" destId="{F51D347C-EFCF-43AA-AB79-DD6077BD0668}" srcOrd="1" destOrd="0" presId="urn:microsoft.com/office/officeart/2005/8/layout/pyramid1"/>
    <dgm:cxn modelId="{E361085B-3828-4F37-8B77-90A891BBEF3D}" type="presParOf" srcId="{76922D4D-0410-4C8B-8962-F50FF86483CC}" destId="{84958243-D464-4FAA-8E55-60EB1CAF42FD}" srcOrd="4" destOrd="0" presId="urn:microsoft.com/office/officeart/2005/8/layout/pyramid1"/>
    <dgm:cxn modelId="{A2590343-8621-45FD-918A-06DF2CB2718F}" type="presParOf" srcId="{84958243-D464-4FAA-8E55-60EB1CAF42FD}" destId="{99DEB98C-CECB-47AB-A1A5-EC547C1E69A0}" srcOrd="0" destOrd="0" presId="urn:microsoft.com/office/officeart/2005/8/layout/pyramid1"/>
    <dgm:cxn modelId="{B063F728-43D4-4B09-92F0-5DE50FFF0D97}" type="presParOf" srcId="{84958243-D464-4FAA-8E55-60EB1CAF42FD}" destId="{B8F65916-BCA8-4513-8E71-114AD53F59A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81DEDF-BEF3-44A0-B4FF-EBFA7417F839}" type="doc">
      <dgm:prSet loTypeId="urn:microsoft.com/office/officeart/2005/8/layout/pyramid1" loCatId="pyramid" qsTypeId="urn:microsoft.com/office/officeart/2005/8/quickstyle/simple1" qsCatId="simple" csTypeId="urn:microsoft.com/office/officeart/2005/8/colors/accent6_3" csCatId="accent6" phldr="1"/>
      <dgm:spPr/>
    </dgm:pt>
    <dgm:pt modelId="{9AEA0238-A35E-4844-9CB9-B4B12AFA7ABF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 sz="1200" b="1" dirty="0" smtClean="0">
            <a:latin typeface="+mj-lt"/>
          </a:endParaRPr>
        </a:p>
        <a:p>
          <a:endParaRPr lang="en-US" sz="1200" b="1" dirty="0" smtClean="0"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Results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907E54-AF8D-42DF-922E-71A965F5338E}" type="parTrans" cxnId="{AD149283-EFBF-472F-BDBE-06781241B643}">
      <dgm:prSet/>
      <dgm:spPr/>
      <dgm:t>
        <a:bodyPr/>
        <a:lstStyle/>
        <a:p>
          <a:endParaRPr lang="en-US"/>
        </a:p>
      </dgm:t>
    </dgm:pt>
    <dgm:pt modelId="{BAC56422-6EF8-4F2D-8094-F86834E5C47A}" type="sibTrans" cxnId="{AD149283-EFBF-472F-BDBE-06781241B643}">
      <dgm:prSet/>
      <dgm:spPr/>
      <dgm:t>
        <a:bodyPr/>
        <a:lstStyle/>
        <a:p>
          <a:endParaRPr lang="en-US"/>
        </a:p>
      </dgm:t>
    </dgm:pt>
    <dgm:pt modelId="{7EDDADEB-866F-4EB1-9F29-DAB4840D26FF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 sz="1400" b="1" dirty="0" smtClean="0"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Accountability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6517158-76D9-4800-8B23-0E2BD840E4D0}" type="parTrans" cxnId="{65546D4C-4E82-4AC4-AF95-87C015A73932}">
      <dgm:prSet/>
      <dgm:spPr/>
      <dgm:t>
        <a:bodyPr/>
        <a:lstStyle/>
        <a:p>
          <a:endParaRPr lang="en-US"/>
        </a:p>
      </dgm:t>
    </dgm:pt>
    <dgm:pt modelId="{EF4665F4-296D-4DE9-8553-2C64C5E6C5E8}" type="sibTrans" cxnId="{65546D4C-4E82-4AC4-AF95-87C015A73932}">
      <dgm:prSet/>
      <dgm:spPr/>
      <dgm:t>
        <a:bodyPr/>
        <a:lstStyle/>
        <a:p>
          <a:endParaRPr lang="en-US"/>
        </a:p>
      </dgm:t>
    </dgm:pt>
    <dgm:pt modelId="{49856951-7A4A-4F2B-B48F-5A5CC970C74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endParaRPr lang="en-US" sz="14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Commitment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A9B131E-792B-45AF-9A19-6F812CC32195}" type="parTrans" cxnId="{4C32C9C2-651D-4A04-BBC4-6D1E4A44B90F}">
      <dgm:prSet/>
      <dgm:spPr/>
      <dgm:t>
        <a:bodyPr/>
        <a:lstStyle/>
        <a:p>
          <a:endParaRPr lang="en-US"/>
        </a:p>
      </dgm:t>
    </dgm:pt>
    <dgm:pt modelId="{C32E949F-C400-4118-9C95-AD1E9E2E1B2A}" type="sibTrans" cxnId="{4C32C9C2-651D-4A04-BBC4-6D1E4A44B90F}">
      <dgm:prSet/>
      <dgm:spPr/>
      <dgm:t>
        <a:bodyPr/>
        <a:lstStyle/>
        <a:p>
          <a:endParaRPr lang="en-US"/>
        </a:p>
      </dgm:t>
    </dgm:pt>
    <dgm:pt modelId="{1BECA4AA-0FBE-4E2F-9920-7225AE80BA44}">
      <dgm:prSet phldrT="[Text]" custT="1"/>
      <dgm:spPr/>
      <dgm:t>
        <a:bodyPr/>
        <a:lstStyle/>
        <a:p>
          <a:endParaRPr lang="en-US" sz="14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Constructive Conflict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E16DBD3A-5585-4160-8ABA-5E42A83B37C3}" type="parTrans" cxnId="{2E8225CD-7404-49FD-A716-7DBD749AA8CE}">
      <dgm:prSet/>
      <dgm:spPr/>
      <dgm:t>
        <a:bodyPr/>
        <a:lstStyle/>
        <a:p>
          <a:endParaRPr lang="en-US"/>
        </a:p>
      </dgm:t>
    </dgm:pt>
    <dgm:pt modelId="{AA08C007-4785-4D63-BA50-1D81A0CDC6E8}" type="sibTrans" cxnId="{2E8225CD-7404-49FD-A716-7DBD749AA8CE}">
      <dgm:prSet/>
      <dgm:spPr/>
      <dgm:t>
        <a:bodyPr/>
        <a:lstStyle/>
        <a:p>
          <a:endParaRPr lang="en-US"/>
        </a:p>
      </dgm:t>
    </dgm:pt>
    <dgm:pt modelId="{167E092C-9C34-42A3-B3C5-CA731331A03F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endParaRPr lang="en-US" sz="14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Trust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8A4D7A4-749C-4E74-952D-7D3B504E85F8}" type="parTrans" cxnId="{CFB1E6F7-2788-4E29-8ED4-00F9097B65BD}">
      <dgm:prSet/>
      <dgm:spPr/>
      <dgm:t>
        <a:bodyPr/>
        <a:lstStyle/>
        <a:p>
          <a:endParaRPr lang="en-US"/>
        </a:p>
      </dgm:t>
    </dgm:pt>
    <dgm:pt modelId="{74D70527-31A3-4BB5-99BA-598780D466DD}" type="sibTrans" cxnId="{CFB1E6F7-2788-4E29-8ED4-00F9097B65BD}">
      <dgm:prSet/>
      <dgm:spPr/>
      <dgm:t>
        <a:bodyPr/>
        <a:lstStyle/>
        <a:p>
          <a:endParaRPr lang="en-US"/>
        </a:p>
      </dgm:t>
    </dgm:pt>
    <dgm:pt modelId="{76922D4D-0410-4C8B-8962-F50FF86483CC}" type="pres">
      <dgm:prSet presAssocID="{2C81DEDF-BEF3-44A0-B4FF-EBFA7417F839}" presName="Name0" presStyleCnt="0">
        <dgm:presLayoutVars>
          <dgm:dir/>
          <dgm:animLvl val="lvl"/>
          <dgm:resizeHandles val="exact"/>
        </dgm:presLayoutVars>
      </dgm:prSet>
      <dgm:spPr/>
    </dgm:pt>
    <dgm:pt modelId="{F5CA1767-2BB2-40ED-A55E-0D6526D9E0F9}" type="pres">
      <dgm:prSet presAssocID="{9AEA0238-A35E-4844-9CB9-B4B12AFA7ABF}" presName="Name8" presStyleCnt="0"/>
      <dgm:spPr/>
    </dgm:pt>
    <dgm:pt modelId="{46991197-881A-496B-A73A-D461016B5956}" type="pres">
      <dgm:prSet presAssocID="{9AEA0238-A35E-4844-9CB9-B4B12AFA7ABF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810BA-BA50-468A-B449-8040CF4451C2}" type="pres">
      <dgm:prSet presAssocID="{9AEA0238-A35E-4844-9CB9-B4B12AFA7AB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D37C6-5EEA-44B7-AC50-8FB5CCE85710}" type="pres">
      <dgm:prSet presAssocID="{7EDDADEB-866F-4EB1-9F29-DAB4840D26FF}" presName="Name8" presStyleCnt="0"/>
      <dgm:spPr/>
    </dgm:pt>
    <dgm:pt modelId="{846CBE8C-8F6B-44E4-94F5-569131DAB224}" type="pres">
      <dgm:prSet presAssocID="{7EDDADEB-866F-4EB1-9F29-DAB4840D26FF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56CDA7-E6DC-49CF-AA19-86DDB202F9B5}" type="pres">
      <dgm:prSet presAssocID="{7EDDADEB-866F-4EB1-9F29-DAB4840D26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04F585-64D6-40D3-B0C3-E1CE8C5B302C}" type="pres">
      <dgm:prSet presAssocID="{49856951-7A4A-4F2B-B48F-5A5CC970C74B}" presName="Name8" presStyleCnt="0"/>
      <dgm:spPr/>
    </dgm:pt>
    <dgm:pt modelId="{B6245365-895E-4941-91CC-D8924DA66A44}" type="pres">
      <dgm:prSet presAssocID="{49856951-7A4A-4F2B-B48F-5A5CC970C74B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9FC31E-B61C-49EC-BCB9-5CCE0D27EF81}" type="pres">
      <dgm:prSet presAssocID="{49856951-7A4A-4F2B-B48F-5A5CC970C74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EF3CDD-52B3-4A52-B0E3-EEDAEA014A2A}" type="pres">
      <dgm:prSet presAssocID="{1BECA4AA-0FBE-4E2F-9920-7225AE80BA44}" presName="Name8" presStyleCnt="0"/>
      <dgm:spPr/>
    </dgm:pt>
    <dgm:pt modelId="{EEE60A8F-25BD-4DAC-9CE5-06692BCD5DA8}" type="pres">
      <dgm:prSet presAssocID="{1BECA4AA-0FBE-4E2F-9920-7225AE80BA44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1D347C-EFCF-43AA-AB79-DD6077BD0668}" type="pres">
      <dgm:prSet presAssocID="{1BECA4AA-0FBE-4E2F-9920-7225AE80BA4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958243-D464-4FAA-8E55-60EB1CAF42FD}" type="pres">
      <dgm:prSet presAssocID="{167E092C-9C34-42A3-B3C5-CA731331A03F}" presName="Name8" presStyleCnt="0"/>
      <dgm:spPr/>
    </dgm:pt>
    <dgm:pt modelId="{99DEB98C-CECB-47AB-A1A5-EC547C1E69A0}" type="pres">
      <dgm:prSet presAssocID="{167E092C-9C34-42A3-B3C5-CA731331A03F}" presName="level" presStyleLbl="node1" presStyleIdx="4" presStyleCnt="5" custLinFactNeighborX="-5018" custLinFactNeighborY="-2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65916-BCA8-4513-8E71-114AD53F59A2}" type="pres">
      <dgm:prSet presAssocID="{167E092C-9C34-42A3-B3C5-CA731331A03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B1E6F7-2788-4E29-8ED4-00F9097B65BD}" srcId="{2C81DEDF-BEF3-44A0-B4FF-EBFA7417F839}" destId="{167E092C-9C34-42A3-B3C5-CA731331A03F}" srcOrd="4" destOrd="0" parTransId="{B8A4D7A4-749C-4E74-952D-7D3B504E85F8}" sibTransId="{74D70527-31A3-4BB5-99BA-598780D466DD}"/>
    <dgm:cxn modelId="{DC5E84E5-91AD-4FE4-94ED-EE511DE468F1}" type="presOf" srcId="{7EDDADEB-866F-4EB1-9F29-DAB4840D26FF}" destId="{846CBE8C-8F6B-44E4-94F5-569131DAB224}" srcOrd="0" destOrd="0" presId="urn:microsoft.com/office/officeart/2005/8/layout/pyramid1"/>
    <dgm:cxn modelId="{4A20924A-9468-4732-9E92-BB890A9B4103}" type="presOf" srcId="{9AEA0238-A35E-4844-9CB9-B4B12AFA7ABF}" destId="{E62810BA-BA50-468A-B449-8040CF4451C2}" srcOrd="1" destOrd="0" presId="urn:microsoft.com/office/officeart/2005/8/layout/pyramid1"/>
    <dgm:cxn modelId="{518E2E07-FD03-49DB-B9E0-EBAC3AA7035D}" type="presOf" srcId="{7EDDADEB-866F-4EB1-9F29-DAB4840D26FF}" destId="{BB56CDA7-E6DC-49CF-AA19-86DDB202F9B5}" srcOrd="1" destOrd="0" presId="urn:microsoft.com/office/officeart/2005/8/layout/pyramid1"/>
    <dgm:cxn modelId="{A09A047C-DDD0-4B58-B8E3-2CF3A2DBBE0E}" type="presOf" srcId="{49856951-7A4A-4F2B-B48F-5A5CC970C74B}" destId="{7E9FC31E-B61C-49EC-BCB9-5CCE0D27EF81}" srcOrd="1" destOrd="0" presId="urn:microsoft.com/office/officeart/2005/8/layout/pyramid1"/>
    <dgm:cxn modelId="{D21B2242-949F-4A48-A0FA-262AAEE1D5D7}" type="presOf" srcId="{167E092C-9C34-42A3-B3C5-CA731331A03F}" destId="{B8F65916-BCA8-4513-8E71-114AD53F59A2}" srcOrd="1" destOrd="0" presId="urn:microsoft.com/office/officeart/2005/8/layout/pyramid1"/>
    <dgm:cxn modelId="{1287609E-FEFB-4F46-9B34-17B1A82F6CCD}" type="presOf" srcId="{1BECA4AA-0FBE-4E2F-9920-7225AE80BA44}" destId="{EEE60A8F-25BD-4DAC-9CE5-06692BCD5DA8}" srcOrd="0" destOrd="0" presId="urn:microsoft.com/office/officeart/2005/8/layout/pyramid1"/>
    <dgm:cxn modelId="{154385B9-AF09-469C-A18F-7AFB78905AAF}" type="presOf" srcId="{9AEA0238-A35E-4844-9CB9-B4B12AFA7ABF}" destId="{46991197-881A-496B-A73A-D461016B5956}" srcOrd="0" destOrd="0" presId="urn:microsoft.com/office/officeart/2005/8/layout/pyramid1"/>
    <dgm:cxn modelId="{4A70DD2F-1739-4B94-851F-02BEF59CDE63}" type="presOf" srcId="{49856951-7A4A-4F2B-B48F-5A5CC970C74B}" destId="{B6245365-895E-4941-91CC-D8924DA66A44}" srcOrd="0" destOrd="0" presId="urn:microsoft.com/office/officeart/2005/8/layout/pyramid1"/>
    <dgm:cxn modelId="{2E8225CD-7404-49FD-A716-7DBD749AA8CE}" srcId="{2C81DEDF-BEF3-44A0-B4FF-EBFA7417F839}" destId="{1BECA4AA-0FBE-4E2F-9920-7225AE80BA44}" srcOrd="3" destOrd="0" parTransId="{E16DBD3A-5585-4160-8ABA-5E42A83B37C3}" sibTransId="{AA08C007-4785-4D63-BA50-1D81A0CDC6E8}"/>
    <dgm:cxn modelId="{4C32C9C2-651D-4A04-BBC4-6D1E4A44B90F}" srcId="{2C81DEDF-BEF3-44A0-B4FF-EBFA7417F839}" destId="{49856951-7A4A-4F2B-B48F-5A5CC970C74B}" srcOrd="2" destOrd="0" parTransId="{8A9B131E-792B-45AF-9A19-6F812CC32195}" sibTransId="{C32E949F-C400-4118-9C95-AD1E9E2E1B2A}"/>
    <dgm:cxn modelId="{65546D4C-4E82-4AC4-AF95-87C015A73932}" srcId="{2C81DEDF-BEF3-44A0-B4FF-EBFA7417F839}" destId="{7EDDADEB-866F-4EB1-9F29-DAB4840D26FF}" srcOrd="1" destOrd="0" parTransId="{D6517158-76D9-4800-8B23-0E2BD840E4D0}" sibTransId="{EF4665F4-296D-4DE9-8553-2C64C5E6C5E8}"/>
    <dgm:cxn modelId="{65DFD4C9-9CB5-4FD0-86D8-41FCDE671708}" type="presOf" srcId="{1BECA4AA-0FBE-4E2F-9920-7225AE80BA44}" destId="{F51D347C-EFCF-43AA-AB79-DD6077BD0668}" srcOrd="1" destOrd="0" presId="urn:microsoft.com/office/officeart/2005/8/layout/pyramid1"/>
    <dgm:cxn modelId="{0866C988-E6A9-4080-A621-F910DB766DE2}" type="presOf" srcId="{167E092C-9C34-42A3-B3C5-CA731331A03F}" destId="{99DEB98C-CECB-47AB-A1A5-EC547C1E69A0}" srcOrd="0" destOrd="0" presId="urn:microsoft.com/office/officeart/2005/8/layout/pyramid1"/>
    <dgm:cxn modelId="{AD149283-EFBF-472F-BDBE-06781241B643}" srcId="{2C81DEDF-BEF3-44A0-B4FF-EBFA7417F839}" destId="{9AEA0238-A35E-4844-9CB9-B4B12AFA7ABF}" srcOrd="0" destOrd="0" parTransId="{B3907E54-AF8D-42DF-922E-71A965F5338E}" sibTransId="{BAC56422-6EF8-4F2D-8094-F86834E5C47A}"/>
    <dgm:cxn modelId="{5CD1D064-295D-41A9-965F-A1A1EECF3F26}" type="presOf" srcId="{2C81DEDF-BEF3-44A0-B4FF-EBFA7417F839}" destId="{76922D4D-0410-4C8B-8962-F50FF86483CC}" srcOrd="0" destOrd="0" presId="urn:microsoft.com/office/officeart/2005/8/layout/pyramid1"/>
    <dgm:cxn modelId="{B9A8134D-FAA9-46E0-98B6-DCD894E853B4}" type="presParOf" srcId="{76922D4D-0410-4C8B-8962-F50FF86483CC}" destId="{F5CA1767-2BB2-40ED-A55E-0D6526D9E0F9}" srcOrd="0" destOrd="0" presId="urn:microsoft.com/office/officeart/2005/8/layout/pyramid1"/>
    <dgm:cxn modelId="{EC2DD032-C711-4055-A1AE-B0B5A0CD7F2E}" type="presParOf" srcId="{F5CA1767-2BB2-40ED-A55E-0D6526D9E0F9}" destId="{46991197-881A-496B-A73A-D461016B5956}" srcOrd="0" destOrd="0" presId="urn:microsoft.com/office/officeart/2005/8/layout/pyramid1"/>
    <dgm:cxn modelId="{08C1421D-0765-46A2-8AE6-F7360763F75D}" type="presParOf" srcId="{F5CA1767-2BB2-40ED-A55E-0D6526D9E0F9}" destId="{E62810BA-BA50-468A-B449-8040CF4451C2}" srcOrd="1" destOrd="0" presId="urn:microsoft.com/office/officeart/2005/8/layout/pyramid1"/>
    <dgm:cxn modelId="{80377F01-E28A-4408-8C69-3B7F15729E9A}" type="presParOf" srcId="{76922D4D-0410-4C8B-8962-F50FF86483CC}" destId="{360D37C6-5EEA-44B7-AC50-8FB5CCE85710}" srcOrd="1" destOrd="0" presId="urn:microsoft.com/office/officeart/2005/8/layout/pyramid1"/>
    <dgm:cxn modelId="{CD04A125-D34A-4C6F-BFC8-0A22DF3DCFE9}" type="presParOf" srcId="{360D37C6-5EEA-44B7-AC50-8FB5CCE85710}" destId="{846CBE8C-8F6B-44E4-94F5-569131DAB224}" srcOrd="0" destOrd="0" presId="urn:microsoft.com/office/officeart/2005/8/layout/pyramid1"/>
    <dgm:cxn modelId="{475107F7-34B9-43F7-A505-92607F088142}" type="presParOf" srcId="{360D37C6-5EEA-44B7-AC50-8FB5CCE85710}" destId="{BB56CDA7-E6DC-49CF-AA19-86DDB202F9B5}" srcOrd="1" destOrd="0" presId="urn:microsoft.com/office/officeart/2005/8/layout/pyramid1"/>
    <dgm:cxn modelId="{4E1D3DF4-9E00-4130-B6B9-96C4293A9482}" type="presParOf" srcId="{76922D4D-0410-4C8B-8962-F50FF86483CC}" destId="{1D04F585-64D6-40D3-B0C3-E1CE8C5B302C}" srcOrd="2" destOrd="0" presId="urn:microsoft.com/office/officeart/2005/8/layout/pyramid1"/>
    <dgm:cxn modelId="{800E2F4D-02BA-4B32-83A8-829FF62D8813}" type="presParOf" srcId="{1D04F585-64D6-40D3-B0C3-E1CE8C5B302C}" destId="{B6245365-895E-4941-91CC-D8924DA66A44}" srcOrd="0" destOrd="0" presId="urn:microsoft.com/office/officeart/2005/8/layout/pyramid1"/>
    <dgm:cxn modelId="{16EB743A-F84A-4E8F-BEDB-1E19F465FD08}" type="presParOf" srcId="{1D04F585-64D6-40D3-B0C3-E1CE8C5B302C}" destId="{7E9FC31E-B61C-49EC-BCB9-5CCE0D27EF81}" srcOrd="1" destOrd="0" presId="urn:microsoft.com/office/officeart/2005/8/layout/pyramid1"/>
    <dgm:cxn modelId="{637B1F08-0EE3-4370-966D-B682AA012BD1}" type="presParOf" srcId="{76922D4D-0410-4C8B-8962-F50FF86483CC}" destId="{CAEF3CDD-52B3-4A52-B0E3-EEDAEA014A2A}" srcOrd="3" destOrd="0" presId="urn:microsoft.com/office/officeart/2005/8/layout/pyramid1"/>
    <dgm:cxn modelId="{6544A705-25D7-44E9-9047-61525A32A087}" type="presParOf" srcId="{CAEF3CDD-52B3-4A52-B0E3-EEDAEA014A2A}" destId="{EEE60A8F-25BD-4DAC-9CE5-06692BCD5DA8}" srcOrd="0" destOrd="0" presId="urn:microsoft.com/office/officeart/2005/8/layout/pyramid1"/>
    <dgm:cxn modelId="{84D6754F-BBEC-463A-92BE-0CFB09AA11CB}" type="presParOf" srcId="{CAEF3CDD-52B3-4A52-B0E3-EEDAEA014A2A}" destId="{F51D347C-EFCF-43AA-AB79-DD6077BD0668}" srcOrd="1" destOrd="0" presId="urn:microsoft.com/office/officeart/2005/8/layout/pyramid1"/>
    <dgm:cxn modelId="{00A91ADB-FB98-4388-8AEC-B9E785638055}" type="presParOf" srcId="{76922D4D-0410-4C8B-8962-F50FF86483CC}" destId="{84958243-D464-4FAA-8E55-60EB1CAF42FD}" srcOrd="4" destOrd="0" presId="urn:microsoft.com/office/officeart/2005/8/layout/pyramid1"/>
    <dgm:cxn modelId="{D65B82E7-90DA-46DE-8349-0DA7C3FF3028}" type="presParOf" srcId="{84958243-D464-4FAA-8E55-60EB1CAF42FD}" destId="{99DEB98C-CECB-47AB-A1A5-EC547C1E69A0}" srcOrd="0" destOrd="0" presId="urn:microsoft.com/office/officeart/2005/8/layout/pyramid1"/>
    <dgm:cxn modelId="{26261A37-1172-460F-9B67-DDCEB6A940F4}" type="presParOf" srcId="{84958243-D464-4FAA-8E55-60EB1CAF42FD}" destId="{B8F65916-BCA8-4513-8E71-114AD53F59A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91197-881A-496B-A73A-D461016B5956}">
      <dsp:nvSpPr>
        <dsp:cNvPr id="0" name=""/>
        <dsp:cNvSpPr/>
      </dsp:nvSpPr>
      <dsp:spPr>
        <a:xfrm>
          <a:off x="1740579" y="0"/>
          <a:ext cx="870290" cy="743692"/>
        </a:xfrm>
        <a:prstGeom prst="trapezoid">
          <a:avLst>
            <a:gd name="adj" fmla="val 58511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latin typeface="+mj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latin typeface="+mj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Results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740579" y="0"/>
        <a:ext cx="870290" cy="743692"/>
      </dsp:txXfrm>
    </dsp:sp>
    <dsp:sp modelId="{846CBE8C-8F6B-44E4-94F5-569131DAB224}">
      <dsp:nvSpPr>
        <dsp:cNvPr id="0" name=""/>
        <dsp:cNvSpPr/>
      </dsp:nvSpPr>
      <dsp:spPr>
        <a:xfrm>
          <a:off x="1305435" y="743692"/>
          <a:ext cx="1740580" cy="743692"/>
        </a:xfrm>
        <a:prstGeom prst="trapezoid">
          <a:avLst>
            <a:gd name="adj" fmla="val 58511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Accountability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610036" y="743692"/>
        <a:ext cx="1131377" cy="743692"/>
      </dsp:txXfrm>
    </dsp:sp>
    <dsp:sp modelId="{B6245365-895E-4941-91CC-D8924DA66A44}">
      <dsp:nvSpPr>
        <dsp:cNvPr id="0" name=""/>
        <dsp:cNvSpPr/>
      </dsp:nvSpPr>
      <dsp:spPr>
        <a:xfrm>
          <a:off x="870289" y="1487384"/>
          <a:ext cx="2610870" cy="743692"/>
        </a:xfrm>
        <a:prstGeom prst="trapezoid">
          <a:avLst>
            <a:gd name="adj" fmla="val 58511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Commitment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327192" y="1487384"/>
        <a:ext cx="1697065" cy="743692"/>
      </dsp:txXfrm>
    </dsp:sp>
    <dsp:sp modelId="{EEE60A8F-25BD-4DAC-9CE5-06692BCD5DA8}">
      <dsp:nvSpPr>
        <dsp:cNvPr id="0" name=""/>
        <dsp:cNvSpPr/>
      </dsp:nvSpPr>
      <dsp:spPr>
        <a:xfrm>
          <a:off x="435144" y="2231076"/>
          <a:ext cx="3481160" cy="743692"/>
        </a:xfrm>
        <a:prstGeom prst="trapezoid">
          <a:avLst>
            <a:gd name="adj" fmla="val 58511"/>
          </a:avLst>
        </a:prstGeom>
        <a:solidFill>
          <a:schemeClr val="accent6">
            <a:shade val="80000"/>
            <a:hueOff val="0"/>
            <a:satOff val="0"/>
            <a:lumOff val="18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Constructive Conflict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044347" y="2231076"/>
        <a:ext cx="2262754" cy="743692"/>
      </dsp:txXfrm>
    </dsp:sp>
    <dsp:sp modelId="{99DEB98C-CECB-47AB-A1A5-EC547C1E69A0}">
      <dsp:nvSpPr>
        <dsp:cNvPr id="0" name=""/>
        <dsp:cNvSpPr/>
      </dsp:nvSpPr>
      <dsp:spPr>
        <a:xfrm>
          <a:off x="0" y="2954109"/>
          <a:ext cx="4351450" cy="743692"/>
        </a:xfrm>
        <a:prstGeom prst="trapezoid">
          <a:avLst>
            <a:gd name="adj" fmla="val 58511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Trust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761503" y="2954109"/>
        <a:ext cx="2828442" cy="743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91197-881A-496B-A73A-D461016B5956}">
      <dsp:nvSpPr>
        <dsp:cNvPr id="0" name=""/>
        <dsp:cNvSpPr/>
      </dsp:nvSpPr>
      <dsp:spPr>
        <a:xfrm>
          <a:off x="1740579" y="0"/>
          <a:ext cx="870290" cy="743692"/>
        </a:xfrm>
        <a:prstGeom prst="trapezoid">
          <a:avLst>
            <a:gd name="adj" fmla="val 58511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latin typeface="+mj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latin typeface="+mj-lt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Results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740579" y="0"/>
        <a:ext cx="870290" cy="743692"/>
      </dsp:txXfrm>
    </dsp:sp>
    <dsp:sp modelId="{846CBE8C-8F6B-44E4-94F5-569131DAB224}">
      <dsp:nvSpPr>
        <dsp:cNvPr id="0" name=""/>
        <dsp:cNvSpPr/>
      </dsp:nvSpPr>
      <dsp:spPr>
        <a:xfrm>
          <a:off x="1305435" y="743692"/>
          <a:ext cx="1740580" cy="743692"/>
        </a:xfrm>
        <a:prstGeom prst="trapezoid">
          <a:avLst>
            <a:gd name="adj" fmla="val 58511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Accountability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610036" y="743692"/>
        <a:ext cx="1131377" cy="743692"/>
      </dsp:txXfrm>
    </dsp:sp>
    <dsp:sp modelId="{B6245365-895E-4941-91CC-D8924DA66A44}">
      <dsp:nvSpPr>
        <dsp:cNvPr id="0" name=""/>
        <dsp:cNvSpPr/>
      </dsp:nvSpPr>
      <dsp:spPr>
        <a:xfrm>
          <a:off x="870289" y="1487384"/>
          <a:ext cx="2610870" cy="743692"/>
        </a:xfrm>
        <a:prstGeom prst="trapezoid">
          <a:avLst>
            <a:gd name="adj" fmla="val 58511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Commitment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327192" y="1487384"/>
        <a:ext cx="1697065" cy="743692"/>
      </dsp:txXfrm>
    </dsp:sp>
    <dsp:sp modelId="{EEE60A8F-25BD-4DAC-9CE5-06692BCD5DA8}">
      <dsp:nvSpPr>
        <dsp:cNvPr id="0" name=""/>
        <dsp:cNvSpPr/>
      </dsp:nvSpPr>
      <dsp:spPr>
        <a:xfrm>
          <a:off x="435144" y="2231076"/>
          <a:ext cx="3481160" cy="743692"/>
        </a:xfrm>
        <a:prstGeom prst="trapezoid">
          <a:avLst>
            <a:gd name="adj" fmla="val 58511"/>
          </a:avLst>
        </a:prstGeom>
        <a:solidFill>
          <a:schemeClr val="accent6">
            <a:shade val="80000"/>
            <a:hueOff val="0"/>
            <a:satOff val="0"/>
            <a:lumOff val="18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Constructive Conflict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044347" y="2231076"/>
        <a:ext cx="2262754" cy="743692"/>
      </dsp:txXfrm>
    </dsp:sp>
    <dsp:sp modelId="{99DEB98C-CECB-47AB-A1A5-EC547C1E69A0}">
      <dsp:nvSpPr>
        <dsp:cNvPr id="0" name=""/>
        <dsp:cNvSpPr/>
      </dsp:nvSpPr>
      <dsp:spPr>
        <a:xfrm>
          <a:off x="0" y="2954109"/>
          <a:ext cx="4351450" cy="743692"/>
        </a:xfrm>
        <a:prstGeom prst="trapezoid">
          <a:avLst>
            <a:gd name="adj" fmla="val 58511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Trust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761503" y="2954109"/>
        <a:ext cx="2828442" cy="743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57637" y="4688494"/>
            <a:ext cx="6282409" cy="1071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348876" y="9494398"/>
            <a:ext cx="191168" cy="18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539982" y="110142"/>
            <a:ext cx="66" cy="12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293688" y="844550"/>
            <a:ext cx="621030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5" rIns="91428" bIns="45715"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99912" indent="-98563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255182" indent="-153919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363196" indent="-106664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461758" indent="-97212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3092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1940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0789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14617709"/>
              </p:ext>
            </p:extLst>
          </p:nvPr>
        </p:nvGraphicFramePr>
        <p:xfrm>
          <a:off x="1441" y="1216"/>
          <a:ext cx="1440" cy="1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330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1" y="1216"/>
                        <a:ext cx="1440" cy="1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513556" y="2060705"/>
            <a:ext cx="8116888" cy="52322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>
              <a:defRPr sz="3400" b="1" baseline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3556" y="3349536"/>
            <a:ext cx="8116888" cy="307777"/>
          </a:xfrm>
          <a:ln>
            <a:noFill/>
          </a:ln>
        </p:spPr>
        <p:txBody>
          <a:bodyPr wrap="square">
            <a:spAutoFit/>
          </a:bodyPr>
          <a:lstStyle>
            <a:lvl1pPr algn="l">
              <a:defRPr sz="2000" baseline="0"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subtitle style</a:t>
            </a:r>
            <a:endParaRPr lang="en-US" altLang="ja-JP" noProof="0" dirty="0" smtClean="0"/>
          </a:p>
        </p:txBody>
      </p:sp>
      <p:grpSp>
        <p:nvGrpSpPr>
          <p:cNvPr id="3" name="McK Title Elements" hidden="1"/>
          <p:cNvGrpSpPr/>
          <p:nvPr userDrawn="1"/>
        </p:nvGrpSpPr>
        <p:grpSpPr bwMode="auto">
          <a:xfrm>
            <a:off x="513556" y="4158768"/>
            <a:ext cx="4935538" cy="483276"/>
            <a:chOff x="2640013" y="4931231"/>
            <a:chExt cx="4935538" cy="483276"/>
          </a:xfrm>
        </p:grpSpPr>
        <p:sp>
          <p:nvSpPr>
            <p:cNvPr id="18" name="McK Document type"/>
            <p:cNvSpPr txBox="1">
              <a:spLocks noChangeArrowheads="1"/>
            </p:cNvSpPr>
            <p:nvPr userDrawn="1"/>
          </p:nvSpPr>
          <p:spPr bwMode="auto">
            <a:xfrm>
              <a:off x="2640013" y="4931231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Document type</a:t>
              </a:r>
            </a:p>
          </p:txBody>
        </p:sp>
        <p:sp>
          <p:nvSpPr>
            <p:cNvPr id="19" name="McK Date"/>
            <p:cNvSpPr txBox="1">
              <a:spLocks noChangeArrowheads="1"/>
            </p:cNvSpPr>
            <p:nvPr userDrawn="1"/>
          </p:nvSpPr>
          <p:spPr bwMode="auto">
            <a:xfrm>
              <a:off x="2640013" y="5199063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Date</a:t>
              </a:r>
            </a:p>
          </p:txBody>
        </p:sp>
      </p:grpSp>
      <p:sp>
        <p:nvSpPr>
          <p:cNvPr id="9" name="Line 19"/>
          <p:cNvSpPr>
            <a:spLocks noChangeShapeType="1"/>
          </p:cNvSpPr>
          <p:nvPr userDrawn="1"/>
        </p:nvSpPr>
        <p:spPr bwMode="auto">
          <a:xfrm>
            <a:off x="513556" y="1445419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31"/>
          <p:cNvSpPr>
            <a:spLocks noChangeShapeType="1"/>
          </p:cNvSpPr>
          <p:nvPr userDrawn="1"/>
        </p:nvSpPr>
        <p:spPr bwMode="auto">
          <a:xfrm>
            <a:off x="513556" y="3199210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432238"/>
            <a:ext cx="87231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</p:spTree>
    <p:extLst>
      <p:ext uri="{BB962C8B-B14F-4D97-AF65-F5344CB8AC3E}">
        <p14:creationId xmlns:p14="http://schemas.microsoft.com/office/powerpoint/2010/main" val="99638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6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29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9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0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27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764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tags" Target="../tags/tag15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0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17" Type="http://schemas.openxmlformats.org/officeDocument/2006/relationships/tags" Target="../tags/tag6.xml"/><Relationship Id="rId25" Type="http://schemas.openxmlformats.org/officeDocument/2006/relationships/tags" Target="../tags/tag14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29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24" Type="http://schemas.openxmlformats.org/officeDocument/2006/relationships/tags" Target="../tags/tag13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23" Type="http://schemas.openxmlformats.org/officeDocument/2006/relationships/tags" Target="../tags/tag12.xml"/><Relationship Id="rId28" Type="http://schemas.openxmlformats.org/officeDocument/2006/relationships/tags" Target="../tags/tag17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31" Type="http://schemas.openxmlformats.org/officeDocument/2006/relationships/tags" Target="../tags/tag2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Relationship Id="rId22" Type="http://schemas.openxmlformats.org/officeDocument/2006/relationships/tags" Target="../tags/tag11.xml"/><Relationship Id="rId27" Type="http://schemas.openxmlformats.org/officeDocument/2006/relationships/tags" Target="../tags/tag16.xml"/><Relationship Id="rId30" Type="http://schemas.openxmlformats.org/officeDocument/2006/relationships/tags" Target="../tags/tag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402664618"/>
              </p:ext>
            </p:extLst>
          </p:nvPr>
        </p:nvGraphicFramePr>
        <p:xfrm>
          <a:off x="0" y="0"/>
          <a:ext cx="161984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921" name="think-cell Slide" r:id="rId32" imgW="270" imgH="270" progId="TCLayout.ActiveDocument.1">
                  <p:embed/>
                </p:oleObj>
              </mc:Choice>
              <mc:Fallback>
                <p:oleObj name="think-cell Slide" r:id="rId3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21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6" y="2186945"/>
            <a:ext cx="438976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dirty="0" smtClean="0"/>
              <a:t>Click to edit Master text styles</a:t>
            </a:r>
          </a:p>
          <a:p>
            <a:pPr lvl="1"/>
            <a:r>
              <a:rPr lang="en-US" altLang="ja-JP" noProof="0" dirty="0" smtClean="0"/>
              <a:t>Second level</a:t>
            </a:r>
          </a:p>
          <a:p>
            <a:pPr lvl="2"/>
            <a:r>
              <a:rPr lang="en-US" altLang="ja-JP" noProof="0" dirty="0" smtClean="0"/>
              <a:t>Third level</a:t>
            </a:r>
          </a:p>
          <a:p>
            <a:pPr lvl="3"/>
            <a:r>
              <a:rPr lang="en-US" altLang="ja-JP" noProof="0" dirty="0" smtClean="0"/>
              <a:t>Fourth level</a:t>
            </a:r>
          </a:p>
          <a:p>
            <a:pPr lvl="4"/>
            <a:r>
              <a:rPr lang="en-US" altLang="ja-JP" noProof="0" dirty="0" smtClean="0"/>
              <a:t>Fifth level</a:t>
            </a:r>
            <a:endParaRPr lang="en-US" altLang="ja-JP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247572"/>
            <a:ext cx="872314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2" name="McK 3. Unit of measure" hidden="1"/>
          <p:cNvSpPr txBox="1">
            <a:spLocks noChangeArrowheads="1"/>
          </p:cNvSpPr>
          <p:nvPr/>
        </p:nvSpPr>
        <p:spPr bwMode="auto">
          <a:xfrm>
            <a:off x="210426" y="796307"/>
            <a:ext cx="87231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ja-JP" sz="16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Unit of measure</a:t>
            </a:r>
          </a:p>
        </p:txBody>
      </p:sp>
      <p:grpSp>
        <p:nvGrpSpPr>
          <p:cNvPr id="16" name="ACET" hidden="1"/>
          <p:cNvGrpSpPr>
            <a:grpSpLocks/>
          </p:cNvGrpSpPr>
          <p:nvPr/>
        </p:nvGrpSpPr>
        <p:grpSpPr bwMode="auto">
          <a:xfrm>
            <a:off x="2377116" y="1628131"/>
            <a:ext cx="4389768" cy="511434"/>
            <a:chOff x="915" y="609"/>
            <a:chExt cx="2686" cy="421"/>
          </a:xfrm>
        </p:grpSpPr>
        <p:cxnSp>
          <p:nvCxnSpPr>
            <p:cNvPr id="17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609"/>
              <a:ext cx="2686" cy="42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altLang="ja-JP" sz="1600" b="1" baseline="0" noProof="0" dirty="0" smtClean="0">
                  <a:latin typeface="+mn-lt"/>
                  <a:ea typeface="+mn-ea"/>
                  <a:cs typeface="Arial" pitchFamily="34" charset="0"/>
                </a:rPr>
                <a:t>Title</a:t>
              </a:r>
            </a:p>
            <a:p>
              <a:r>
                <a:rPr lang="en-US" altLang="ja-JP" sz="1600" baseline="0" noProof="0" dirty="0" smtClean="0">
                  <a:solidFill>
                    <a:srgbClr val="808080"/>
                  </a:solidFill>
                  <a:latin typeface="+mn-lt"/>
                  <a:ea typeface="+mn-ea"/>
                  <a:cs typeface="Arial" pitchFamily="34" charset="0"/>
                </a:rPr>
                <a:t>Unit of measure</a:t>
              </a:r>
              <a:endParaRPr lang="en-US" altLang="ja-JP" sz="1600" baseline="0" noProof="0" dirty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6" name="LegendBoxes" hidden="1"/>
          <p:cNvGrpSpPr/>
          <p:nvPr/>
        </p:nvGrpSpPr>
        <p:grpSpPr bwMode="auto">
          <a:xfrm>
            <a:off x="8279908" y="845212"/>
            <a:ext cx="653666" cy="874359"/>
            <a:chOff x="8336837" y="2006068"/>
            <a:chExt cx="653666" cy="874359"/>
          </a:xfrm>
        </p:grpSpPr>
        <p:sp>
          <p:nvSpPr>
            <p:cNvPr id="21" name="Legend1"/>
            <p:cNvSpPr>
              <a:spLocks noChangeArrowheads="1"/>
            </p:cNvSpPr>
            <p:nvPr/>
          </p:nvSpPr>
          <p:spPr bwMode="auto">
            <a:xfrm>
              <a:off x="8567310" y="2006068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2" name="LegendRectangle1"/>
            <p:cNvSpPr>
              <a:spLocks noChangeArrowheads="1"/>
            </p:cNvSpPr>
            <p:nvPr/>
          </p:nvSpPr>
          <p:spPr bwMode="auto">
            <a:xfrm>
              <a:off x="8336837" y="2006068"/>
              <a:ext cx="149807" cy="1463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3" name="Legend2"/>
            <p:cNvSpPr>
              <a:spLocks noChangeArrowheads="1"/>
            </p:cNvSpPr>
            <p:nvPr/>
          </p:nvSpPr>
          <p:spPr bwMode="auto">
            <a:xfrm>
              <a:off x="8567310" y="224622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4" name="LegendRectangle2"/>
            <p:cNvSpPr>
              <a:spLocks noChangeArrowheads="1"/>
            </p:cNvSpPr>
            <p:nvPr/>
          </p:nvSpPr>
          <p:spPr bwMode="auto">
            <a:xfrm>
              <a:off x="8336837" y="2246225"/>
              <a:ext cx="149807" cy="1463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auto">
            <a:xfrm>
              <a:off x="8567310" y="2486382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6" name="LegendRectangle3"/>
            <p:cNvSpPr>
              <a:spLocks noChangeArrowheads="1"/>
            </p:cNvSpPr>
            <p:nvPr/>
          </p:nvSpPr>
          <p:spPr bwMode="auto">
            <a:xfrm>
              <a:off x="8336837" y="2486382"/>
              <a:ext cx="149807" cy="14630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7" name="Legend4"/>
            <p:cNvSpPr>
              <a:spLocks noChangeArrowheads="1"/>
            </p:cNvSpPr>
            <p:nvPr/>
          </p:nvSpPr>
          <p:spPr bwMode="auto">
            <a:xfrm>
              <a:off x="8567310" y="2726539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8" name="LegendRectangle4"/>
            <p:cNvSpPr>
              <a:spLocks noChangeArrowheads="1"/>
            </p:cNvSpPr>
            <p:nvPr/>
          </p:nvSpPr>
          <p:spPr bwMode="auto">
            <a:xfrm>
              <a:off x="8336837" y="2726539"/>
              <a:ext cx="149807" cy="14630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71" name="LegendLines" hidden="1"/>
          <p:cNvGrpSpPr/>
          <p:nvPr/>
        </p:nvGrpSpPr>
        <p:grpSpPr bwMode="auto">
          <a:xfrm>
            <a:off x="8000460" y="845212"/>
            <a:ext cx="933114" cy="614874"/>
            <a:chOff x="8057389" y="2020564"/>
            <a:chExt cx="933114" cy="614874"/>
          </a:xfrm>
        </p:grpSpPr>
        <p:sp>
          <p:nvSpPr>
            <p:cNvPr id="30" name="LineLegend1"/>
            <p:cNvSpPr>
              <a:spLocks noChangeShapeType="1"/>
            </p:cNvSpPr>
            <p:nvPr/>
          </p:nvSpPr>
          <p:spPr bwMode="auto">
            <a:xfrm>
              <a:off x="8057389" y="2097508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3" name="Legend1"/>
            <p:cNvSpPr>
              <a:spLocks noChangeArrowheads="1"/>
            </p:cNvSpPr>
            <p:nvPr/>
          </p:nvSpPr>
          <p:spPr bwMode="auto">
            <a:xfrm>
              <a:off x="8567310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1" name="LineLegend2"/>
            <p:cNvSpPr>
              <a:spLocks noChangeShapeType="1"/>
            </p:cNvSpPr>
            <p:nvPr/>
          </p:nvSpPr>
          <p:spPr bwMode="auto">
            <a:xfrm>
              <a:off x="8057389" y="2328001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4" name="Legend2"/>
            <p:cNvSpPr>
              <a:spLocks noChangeArrowheads="1"/>
            </p:cNvSpPr>
            <p:nvPr/>
          </p:nvSpPr>
          <p:spPr bwMode="auto">
            <a:xfrm>
              <a:off x="8567310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2" name="LineLegend3"/>
            <p:cNvSpPr>
              <a:spLocks noChangeShapeType="1"/>
            </p:cNvSpPr>
            <p:nvPr/>
          </p:nvSpPr>
          <p:spPr bwMode="auto">
            <a:xfrm>
              <a:off x="8057389" y="2558494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5" name="Legend3"/>
            <p:cNvSpPr>
              <a:spLocks noChangeArrowheads="1"/>
            </p:cNvSpPr>
            <p:nvPr/>
          </p:nvSpPr>
          <p:spPr bwMode="auto">
            <a:xfrm>
              <a:off x="8567310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36" name="McKSticker" hidden="1"/>
          <p:cNvGrpSpPr/>
          <p:nvPr/>
        </p:nvGrpSpPr>
        <p:grpSpPr bwMode="auto">
          <a:xfrm>
            <a:off x="8038650" y="845212"/>
            <a:ext cx="894924" cy="181588"/>
            <a:chOff x="7754494" y="285750"/>
            <a:chExt cx="986281" cy="237297"/>
          </a:xfrm>
        </p:grpSpPr>
        <p:sp>
          <p:nvSpPr>
            <p:cNvPr id="37" name="StickerRectangle"/>
            <p:cNvSpPr>
              <a:spLocks noChangeArrowheads="1"/>
            </p:cNvSpPr>
            <p:nvPr/>
          </p:nvSpPr>
          <p:spPr bwMode="auto">
            <a:xfrm>
              <a:off x="7754494" y="285750"/>
              <a:ext cx="986281" cy="23729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761495">
                <a:buClr>
                  <a:schemeClr val="tx2"/>
                </a:buClr>
              </a:pPr>
              <a:r>
                <a:rPr lang="en-US" altLang="ja-JP" sz="1000" noProof="0" dirty="0" smtClean="0">
                  <a:solidFill>
                    <a:srgbClr val="808080"/>
                  </a:solidFill>
                  <a:latin typeface="+mn-lt"/>
                </a:rPr>
                <a:t>PRELIMINARY</a:t>
              </a:r>
              <a:endParaRPr lang="en-US" altLang="ja-JP" sz="1000" noProof="0" dirty="0">
                <a:solidFill>
                  <a:srgbClr val="808080"/>
                </a:solidFill>
                <a:latin typeface="+mn-lt"/>
              </a:endParaRPr>
            </a:p>
          </p:txBody>
        </p:sp>
        <p:cxnSp>
          <p:nvCxnSpPr>
            <p:cNvPr id="38" name="AutoShape 31"/>
            <p:cNvCxnSpPr>
              <a:cxnSpLocks noChangeShapeType="1"/>
              <a:stCxn id="37" idx="2"/>
              <a:endCxn id="37" idx="4"/>
            </p:cNvCxnSpPr>
            <p:nvPr/>
          </p:nvCxnSpPr>
          <p:spPr bwMode="auto">
            <a:xfrm>
              <a:off x="7754494" y="285750"/>
              <a:ext cx="0" cy="23729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32"/>
            <p:cNvCxnSpPr>
              <a:cxnSpLocks noChangeShapeType="1"/>
              <a:stCxn id="37" idx="4"/>
              <a:endCxn id="37" idx="6"/>
            </p:cNvCxnSpPr>
            <p:nvPr/>
          </p:nvCxnSpPr>
          <p:spPr bwMode="auto">
            <a:xfrm>
              <a:off x="7754494" y="523047"/>
              <a:ext cx="986281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" name="McK Moon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7469228" y="1292481"/>
            <a:ext cx="210312" cy="210312"/>
            <a:chOff x="1600" y="1600"/>
            <a:chExt cx="160" cy="160"/>
          </a:xfrm>
        </p:grpSpPr>
        <p:sp>
          <p:nvSpPr>
            <p:cNvPr id="41" name="Oval 90"/>
            <p:cNvSpPr>
              <a:spLocks noChangeAspect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  <p:sp>
          <p:nvSpPr>
            <p:cNvPr id="42" name="Arc 91"/>
            <p:cNvSpPr>
              <a:spLocks noChangeAspect="1"/>
            </p:cNvSpPr>
            <p:nvPr>
              <p:custDataLst>
                <p:tags r:id="rId31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</p:grpSp>
      <p:grpSp>
        <p:nvGrpSpPr>
          <p:cNvPr id="72" name="LegendMoons" hidden="1"/>
          <p:cNvGrpSpPr/>
          <p:nvPr/>
        </p:nvGrpSpPr>
        <p:grpSpPr bwMode="auto">
          <a:xfrm>
            <a:off x="8233698" y="845212"/>
            <a:ext cx="699876" cy="1104851"/>
            <a:chOff x="6915362" y="2006068"/>
            <a:chExt cx="699876" cy="1104851"/>
          </a:xfrm>
        </p:grpSpPr>
        <p:sp>
          <p:nvSpPr>
            <p:cNvPr id="44" name="Legend1"/>
            <p:cNvSpPr>
              <a:spLocks noChangeArrowheads="1"/>
            </p:cNvSpPr>
            <p:nvPr userDrawn="1"/>
          </p:nvSpPr>
          <p:spPr bwMode="auto">
            <a:xfrm>
              <a:off x="7192045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49" name="MoonLegend1"/>
            <p:cNvGrpSpPr>
              <a:grpSpLocks/>
            </p:cNvGrpSpPr>
            <p:nvPr userDrawn="1">
              <p:custDataLst>
                <p:tags r:id="rId15"/>
              </p:custDataLst>
            </p:nvPr>
          </p:nvGrpSpPr>
          <p:grpSpPr bwMode="auto">
            <a:xfrm>
              <a:off x="6915362" y="2006068"/>
              <a:ext cx="182880" cy="182880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5" name="Legend2"/>
            <p:cNvSpPr>
              <a:spLocks noChangeArrowheads="1"/>
            </p:cNvSpPr>
            <p:nvPr userDrawn="1"/>
          </p:nvSpPr>
          <p:spPr bwMode="auto">
            <a:xfrm>
              <a:off x="7192045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0" name="MoonLegend2"/>
            <p:cNvGrpSpPr>
              <a:grpSpLocks/>
            </p:cNvGrpSpPr>
            <p:nvPr userDrawn="1">
              <p:custDataLst>
                <p:tags r:id="rId16"/>
              </p:custDataLst>
            </p:nvPr>
          </p:nvGrpSpPr>
          <p:grpSpPr bwMode="auto">
            <a:xfrm>
              <a:off x="6915362" y="2236561"/>
              <a:ext cx="182880" cy="182880"/>
              <a:chOff x="1694" y="2044"/>
              <a:chExt cx="160" cy="160"/>
            </a:xfrm>
          </p:grpSpPr>
          <p:sp>
            <p:nvSpPr>
              <p:cNvPr id="60" name="Oval 4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1" name="Arc 42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6" name="Legend3"/>
            <p:cNvSpPr>
              <a:spLocks noChangeArrowheads="1"/>
            </p:cNvSpPr>
            <p:nvPr userDrawn="1"/>
          </p:nvSpPr>
          <p:spPr bwMode="auto">
            <a:xfrm>
              <a:off x="7192045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1" name="MoonLegend3"/>
            <p:cNvGrpSpPr>
              <a:grpSpLocks/>
            </p:cNvGrpSpPr>
            <p:nvPr userDrawn="1">
              <p:custDataLst>
                <p:tags r:id="rId17"/>
              </p:custDataLst>
            </p:nvPr>
          </p:nvGrpSpPr>
          <p:grpSpPr bwMode="auto">
            <a:xfrm>
              <a:off x="6915362" y="2467054"/>
              <a:ext cx="182880" cy="182880"/>
              <a:chOff x="1694" y="2044"/>
              <a:chExt cx="160" cy="160"/>
            </a:xfrm>
          </p:grpSpPr>
          <p:sp>
            <p:nvSpPr>
              <p:cNvPr id="58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9" name="Arc 42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7" name="Legend4"/>
            <p:cNvSpPr>
              <a:spLocks noChangeArrowheads="1"/>
            </p:cNvSpPr>
            <p:nvPr userDrawn="1"/>
          </p:nvSpPr>
          <p:spPr bwMode="auto">
            <a:xfrm>
              <a:off x="7192045" y="2712043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2" name="MoonLegend4"/>
            <p:cNvGrpSpPr>
              <a:grpSpLocks/>
            </p:cNvGrpSpPr>
            <p:nvPr userDrawn="1">
              <p:custDataLst>
                <p:tags r:id="rId18"/>
              </p:custDataLst>
            </p:nvPr>
          </p:nvGrpSpPr>
          <p:grpSpPr bwMode="auto">
            <a:xfrm>
              <a:off x="6915362" y="2697547"/>
              <a:ext cx="182880" cy="182880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8" name="Legend5"/>
            <p:cNvSpPr>
              <a:spLocks noChangeArrowheads="1"/>
            </p:cNvSpPr>
            <p:nvPr userDrawn="1"/>
          </p:nvSpPr>
          <p:spPr bwMode="auto">
            <a:xfrm>
              <a:off x="7192045" y="294253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3" name="MoonLegend5"/>
            <p:cNvGrpSpPr>
              <a:grpSpLocks/>
            </p:cNvGrpSpPr>
            <p:nvPr userDrawn="1">
              <p:custDataLst>
                <p:tags r:id="rId19"/>
              </p:custDataLst>
            </p:nvPr>
          </p:nvGrpSpPr>
          <p:grpSpPr bwMode="auto">
            <a:xfrm>
              <a:off x="6915362" y="2928039"/>
              <a:ext cx="182880" cy="182880"/>
              <a:chOff x="1694" y="2044"/>
              <a:chExt cx="160" cy="160"/>
            </a:xfrm>
          </p:grpSpPr>
          <p:sp>
            <p:nvSpPr>
              <p:cNvPr id="54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5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</p:grpSp>
      <p:sp>
        <p:nvSpPr>
          <p:cNvPr id="11" name="McK 1. On-page tracker" hidden="1"/>
          <p:cNvSpPr>
            <a:spLocks noChangeArrowheads="1"/>
          </p:cNvSpPr>
          <p:nvPr/>
        </p:nvSpPr>
        <p:spPr bwMode="auto">
          <a:xfrm>
            <a:off x="210426" y="5531"/>
            <a:ext cx="73417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ja-JP" sz="12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TRACKER</a:t>
            </a:r>
            <a:endParaRPr lang="en-US" altLang="ja-JP" sz="1200" baseline="0" noProof="0" dirty="0">
              <a:solidFill>
                <a:srgbClr val="80808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7" name="TextBox 66"/>
          <p:cNvSpPr txBox="1">
            <a:spLocks/>
          </p:cNvSpPr>
          <p:nvPr/>
        </p:nvSpPr>
        <p:spPr bwMode="auto">
          <a:xfrm>
            <a:off x="8903438" y="4908079"/>
            <a:ext cx="150682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lvl="0" algn="ctr"/>
            <a:fld id="{42C328C1-A84F-4A39-A664-DBA00541A8C6}" type="slidenum">
              <a:rPr lang="en-US" altLang="ja-JP" sz="1000" baseline="0" noProof="0" smtClean="0">
                <a:solidFill>
                  <a:srgbClr val="716F73"/>
                </a:solidFill>
                <a:latin typeface="+mj-lt"/>
                <a:ea typeface="+mn-ea"/>
              </a:rPr>
              <a:pPr lvl="0" algn="ctr"/>
              <a:t>‹#›</a:t>
            </a:fld>
            <a:endParaRPr lang="en-US" altLang="ja-JP" sz="1000" baseline="0" noProof="0" dirty="0">
              <a:solidFill>
                <a:srgbClr val="716F73"/>
              </a:solidFill>
              <a:latin typeface="+mj-lt"/>
              <a:ea typeface="+mn-ea"/>
            </a:endParaRPr>
          </a:p>
        </p:txBody>
      </p:sp>
      <p:grpSp>
        <p:nvGrpSpPr>
          <p:cNvPr id="6" name="McK Slide Elements" hidden="1"/>
          <p:cNvGrpSpPr/>
          <p:nvPr/>
        </p:nvGrpSpPr>
        <p:grpSpPr>
          <a:xfrm>
            <a:off x="210425" y="4537166"/>
            <a:ext cx="8723148" cy="339344"/>
            <a:chOff x="210425" y="4537166"/>
            <a:chExt cx="8723148" cy="339344"/>
          </a:xfrm>
        </p:grpSpPr>
        <p:sp>
          <p:nvSpPr>
            <p:cNvPr id="68" name="McK 4. Footnote"/>
            <p:cNvSpPr txBox="1">
              <a:spLocks noChangeArrowheads="1"/>
            </p:cNvSpPr>
            <p:nvPr userDrawn="1"/>
          </p:nvSpPr>
          <p:spPr bwMode="auto">
            <a:xfrm>
              <a:off x="210425" y="4537166"/>
              <a:ext cx="8723148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baseline="0" noProof="0" dirty="0" smtClean="0">
                  <a:latin typeface="+mn-lt"/>
                </a:rPr>
                <a:t>1 Footnote</a:t>
              </a:r>
            </a:p>
          </p:txBody>
        </p:sp>
        <p:sp>
          <p:nvSpPr>
            <p:cNvPr id="69" name="McK 5. Source"/>
            <p:cNvSpPr>
              <a:spLocks noChangeArrowheads="1"/>
            </p:cNvSpPr>
            <p:nvPr userDrawn="1"/>
          </p:nvSpPr>
          <p:spPr bwMode="auto">
            <a:xfrm>
              <a:off x="210426" y="4722622"/>
              <a:ext cx="7761999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469900" indent="-469900" defTabSz="895350">
                <a:tabLst>
                  <a:tab pos="474663" algn="l"/>
                </a:tabLst>
              </a:pPr>
              <a:r>
                <a:rPr lang="en-US" sz="1000" baseline="0" noProof="0" dirty="0" smtClean="0">
                  <a:solidFill>
                    <a:schemeClr val="tx1"/>
                  </a:solidFill>
                  <a:latin typeface="+mn-lt"/>
                </a:rPr>
                <a:t>Source: Source</a:t>
              </a:r>
              <a:endParaRPr lang="en-US" sz="1000" baseline="0" noProof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64" name="Line 38"/>
          <p:cNvSpPr>
            <a:spLocks noChangeShapeType="1"/>
          </p:cNvSpPr>
          <p:nvPr/>
        </p:nvSpPr>
        <p:spPr bwMode="auto">
          <a:xfrm>
            <a:off x="210426" y="768161"/>
            <a:ext cx="872314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91440" tIns="45720" rIns="91440" b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Rectangle 64"/>
          <p:cNvSpPr/>
          <p:nvPr userDrawn="1"/>
        </p:nvSpPr>
        <p:spPr bwMode="auto">
          <a:xfrm>
            <a:off x="210426" y="4908079"/>
            <a:ext cx="1548501" cy="153888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/>
          <a:p>
            <a:pPr algn="l">
              <a:defRPr/>
            </a:pPr>
            <a:r>
              <a:rPr lang="en-US" sz="1000" b="0" dirty="0" smtClean="0">
                <a:solidFill>
                  <a:srgbClr val="716F73"/>
                </a:solidFill>
                <a:latin typeface="+mj-lt"/>
              </a:rPr>
              <a:t>http://www.strategyppt.com </a:t>
            </a:r>
            <a:endParaRPr lang="en-US" sz="1000" b="0" dirty="0">
              <a:solidFill>
                <a:srgbClr val="716F73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761495" rtl="0" eaLnBrk="1" fontAlgn="base" hangingPunct="1">
        <a:spcBef>
          <a:spcPct val="0"/>
        </a:spcBef>
        <a:spcAft>
          <a:spcPct val="0"/>
        </a:spcAft>
        <a:tabLst>
          <a:tab pos="303788" algn="l"/>
        </a:tabLst>
        <a:defRPr kumimoji="1" sz="3200" b="1" baseline="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2pPr>
      <a:lvl3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3pPr>
      <a:lvl4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4pPr>
      <a:lvl5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5pPr>
      <a:lvl6pPr marL="388849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6pPr>
      <a:lvl7pPr marL="777697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7pPr>
      <a:lvl8pPr marL="1166546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8pPr>
      <a:lvl9pPr marL="1555394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1pPr>
      <a:lvl2pPr marL="164721" indent="-163371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5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2pPr>
      <a:lvl3pPr marL="388849" indent="-222778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0000"/>
        <a:buFont typeface="Arial" charset="0"/>
        <a:buChar char="–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3pPr>
      <a:lvl4pPr marL="522516" indent="-132317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4pPr>
      <a:lvl5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89000"/>
        <a:buFont typeface="Arial" charset="0"/>
        <a:buChar char="-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5pPr>
      <a:lvl6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6pPr>
      <a:lvl7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7pPr>
      <a:lvl8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8pPr>
      <a:lvl9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9pPr>
    </p:bodyStyle>
    <p:otherStyle>
      <a:defPPr>
        <a:defRPr lang="en-US"/>
      </a:defPPr>
      <a:lvl1pPr marL="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884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7697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546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5394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4243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3092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94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078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slideLayout" Target="../slideLayouts/slideLayout2.xml"/><Relationship Id="rId7" Type="http://schemas.openxmlformats.org/officeDocument/2006/relationships/diagramLayout" Target="../diagrams/layout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3.vml"/><Relationship Id="rId6" Type="http://schemas.openxmlformats.org/officeDocument/2006/relationships/diagramData" Target="../diagrams/data1.xml"/><Relationship Id="rId5" Type="http://schemas.openxmlformats.org/officeDocument/2006/relationships/image" Target="../media/image3.emf"/><Relationship Id="rId10" Type="http://schemas.microsoft.com/office/2007/relationships/diagramDrawing" Target="../diagrams/drawing1.xml"/><Relationship Id="rId4" Type="http://schemas.openxmlformats.org/officeDocument/2006/relationships/oleObject" Target="../embeddings/oleObject3.bin"/><Relationship Id="rId9" Type="http://schemas.openxmlformats.org/officeDocument/2006/relationships/diagramColors" Target="../diagrams/colors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slideLayout" Target="../slideLayouts/slideLayout2.xml"/><Relationship Id="rId7" Type="http://schemas.openxmlformats.org/officeDocument/2006/relationships/diagramLayout" Target="../diagrams/layout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4.vml"/><Relationship Id="rId6" Type="http://schemas.openxmlformats.org/officeDocument/2006/relationships/diagramData" Target="../diagrams/data2.xml"/><Relationship Id="rId5" Type="http://schemas.openxmlformats.org/officeDocument/2006/relationships/image" Target="../media/image3.emf"/><Relationship Id="rId10" Type="http://schemas.microsoft.com/office/2007/relationships/diagramDrawing" Target="../diagrams/drawing2.xml"/><Relationship Id="rId4" Type="http://schemas.openxmlformats.org/officeDocument/2006/relationships/oleObject" Target="../embeddings/oleObject4.bin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00093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991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Pentagon 22"/>
          <p:cNvSpPr/>
          <p:nvPr/>
        </p:nvSpPr>
        <p:spPr>
          <a:xfrm rot="10800000">
            <a:off x="7564755" y="975730"/>
            <a:ext cx="1578355" cy="600164"/>
          </a:xfrm>
          <a:prstGeom prst="homePlate">
            <a:avLst>
              <a:gd name="adj" fmla="val 26998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6" y="370683"/>
            <a:ext cx="8723148" cy="369332"/>
          </a:xfrm>
        </p:spPr>
        <p:txBody>
          <a:bodyPr/>
          <a:lstStyle/>
          <a:p>
            <a:r>
              <a:rPr lang="en-US" sz="2400" dirty="0" smtClean="0"/>
              <a:t>Qualities of High Performing and Dysfunctional Teams</a:t>
            </a:r>
            <a:r>
              <a:rPr lang="en-US" sz="2400" baseline="30000" dirty="0" smtClean="0"/>
              <a:t>1</a:t>
            </a:r>
            <a:endParaRPr lang="en-US" sz="2400" baseline="30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26729135"/>
              </p:ext>
            </p:extLst>
          </p:nvPr>
        </p:nvGraphicFramePr>
        <p:xfrm>
          <a:off x="2403429" y="961364"/>
          <a:ext cx="4351450" cy="3718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1277" y="1014202"/>
            <a:ext cx="1234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Dysfunctional Teams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93397" y="4010318"/>
            <a:ext cx="23414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Hesitate to ask for help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Conceal weaknesses from </a:t>
            </a:r>
            <a:r>
              <a:rPr lang="en-US" sz="1000" dirty="0" smtClean="0">
                <a:latin typeface="+mj-lt"/>
              </a:rPr>
              <a:t>others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Dread meetings and avoid 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1788" y="3245591"/>
            <a:ext cx="26393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Go around problems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Do not confront tough </a:t>
            </a:r>
            <a:r>
              <a:rPr lang="en-US" sz="1000" dirty="0" smtClean="0">
                <a:latin typeface="+mj-lt"/>
              </a:rPr>
              <a:t>issues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Lack of transparency drives confusion</a:t>
            </a:r>
            <a:endParaRPr lang="en-US" sz="10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1413" y="2460359"/>
            <a:ext cx="31716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Ambiguous direction and priorities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Revisits discussion again and again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Absenteeism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5586" y="1701365"/>
            <a:ext cx="303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Missed deadlines and key deliverables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Poor performance is tolerated and creates </a:t>
            </a:r>
            <a:br>
              <a:rPr lang="en-US" sz="1000" dirty="0" smtClean="0">
                <a:latin typeface="+mj-lt"/>
              </a:rPr>
            </a:br>
            <a:r>
              <a:rPr lang="en-US" sz="1000" dirty="0" smtClean="0">
                <a:latin typeface="+mj-lt"/>
              </a:rPr>
              <a:t>environment of resentment, hopelessness</a:t>
            </a:r>
            <a:endParaRPr lang="en-US" sz="10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85049" y="1066323"/>
            <a:ext cx="303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Poor performance and results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Team turnover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67813" y="4885897"/>
            <a:ext cx="31373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+mj-lt"/>
              </a:rPr>
              <a:t>1: Based on book by Patrick </a:t>
            </a:r>
            <a:r>
              <a:rPr lang="en-US" sz="800" dirty="0" err="1" smtClean="0">
                <a:latin typeface="+mj-lt"/>
              </a:rPr>
              <a:t>Lencioni’s</a:t>
            </a:r>
            <a:r>
              <a:rPr lang="en-US" sz="800" dirty="0" smtClean="0">
                <a:latin typeface="+mj-lt"/>
              </a:rPr>
              <a:t> The Five Dysfunctions of a Team</a:t>
            </a:r>
            <a:endParaRPr lang="en-US" sz="8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1103" y="1066323"/>
            <a:ext cx="303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High performance, team based results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Highly motivated team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8620" y="1701365"/>
            <a:ext cx="303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Poor performers are managed </a:t>
            </a:r>
            <a:br>
              <a:rPr lang="en-US" sz="1000" dirty="0" smtClean="0">
                <a:latin typeface="+mj-lt"/>
              </a:rPr>
            </a:br>
            <a:r>
              <a:rPr lang="en-US" sz="1000" dirty="0" smtClean="0">
                <a:latin typeface="+mj-lt"/>
              </a:rPr>
              <a:t>and held accountable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S</a:t>
            </a:r>
            <a:r>
              <a:rPr lang="en-US" sz="1000" dirty="0" smtClean="0">
                <a:latin typeface="+mj-lt"/>
              </a:rPr>
              <a:t>ame standards for everyone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0103" y="2460359"/>
            <a:ext cx="303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Aligned on common objectives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Clarity on direction and priorities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Highly engaged team members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419" y="3245591"/>
            <a:ext cx="303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Confront problems &amp; issues quickly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Develop practical solutions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Get input from team, minimal politics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7552" y="4010318"/>
            <a:ext cx="303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Safe environment to speak-up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Team members help each other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Leverage strengths for the team</a:t>
            </a:r>
          </a:p>
        </p:txBody>
      </p:sp>
      <p:sp>
        <p:nvSpPr>
          <p:cNvPr id="21" name="Pentagon 20"/>
          <p:cNvSpPr/>
          <p:nvPr/>
        </p:nvSpPr>
        <p:spPr>
          <a:xfrm>
            <a:off x="-9735" y="975730"/>
            <a:ext cx="1578355" cy="600164"/>
          </a:xfrm>
          <a:prstGeom prst="homePlate">
            <a:avLst>
              <a:gd name="adj" fmla="val 26998"/>
            </a:avLst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7819" y="1014202"/>
            <a:ext cx="1518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High Performing Teams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024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956382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93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1923412006"/>
              </p:ext>
            </p:extLst>
          </p:nvPr>
        </p:nvGraphicFramePr>
        <p:xfrm>
          <a:off x="2403429" y="961364"/>
          <a:ext cx="4351450" cy="3718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3" name="Pentagon 22"/>
          <p:cNvSpPr/>
          <p:nvPr/>
        </p:nvSpPr>
        <p:spPr>
          <a:xfrm rot="10800000">
            <a:off x="7564755" y="975730"/>
            <a:ext cx="1578355" cy="600164"/>
          </a:xfrm>
          <a:prstGeom prst="homePlate">
            <a:avLst>
              <a:gd name="adj" fmla="val 26998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6" y="370683"/>
            <a:ext cx="8723148" cy="369332"/>
          </a:xfrm>
        </p:spPr>
        <p:txBody>
          <a:bodyPr/>
          <a:lstStyle/>
          <a:p>
            <a:r>
              <a:rPr lang="en-US" sz="2400" dirty="0" smtClean="0"/>
              <a:t>Specific Examples of Dysfunctional Team</a:t>
            </a:r>
            <a:r>
              <a:rPr lang="en-US" sz="2400" baseline="30000" dirty="0" smtClean="0"/>
              <a:t>1</a:t>
            </a:r>
            <a:endParaRPr lang="en-US" sz="2400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7791277" y="1014202"/>
            <a:ext cx="1234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Current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Team Issues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85050" y="1096902"/>
            <a:ext cx="2413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67813" y="4885897"/>
            <a:ext cx="31373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+mj-lt"/>
              </a:rPr>
              <a:t>1: Based on book by Patrick </a:t>
            </a:r>
            <a:r>
              <a:rPr lang="en-US" sz="800" dirty="0" err="1" smtClean="0">
                <a:latin typeface="+mj-lt"/>
              </a:rPr>
              <a:t>Lencioni’s</a:t>
            </a:r>
            <a:r>
              <a:rPr lang="en-US" sz="800" dirty="0" smtClean="0">
                <a:latin typeface="+mj-lt"/>
              </a:rPr>
              <a:t> The Five Dysfunctions of a Team</a:t>
            </a:r>
            <a:endParaRPr lang="en-US" sz="8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1102" y="1096902"/>
            <a:ext cx="2316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-9735" y="975730"/>
            <a:ext cx="1578355" cy="600164"/>
          </a:xfrm>
          <a:prstGeom prst="homePlate">
            <a:avLst>
              <a:gd name="adj" fmla="val 26998"/>
            </a:avLst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7819" y="1014202"/>
            <a:ext cx="1518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Recommended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Mitigations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29535" y="1803300"/>
            <a:ext cx="2413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8620" y="1803300"/>
            <a:ext cx="2316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20375" y="2507688"/>
            <a:ext cx="2413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8052" y="2507688"/>
            <a:ext cx="2316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64860" y="3214086"/>
            <a:ext cx="2413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5570" y="3214086"/>
            <a:ext cx="2316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66077" y="4021324"/>
            <a:ext cx="2413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2837" y="4021324"/>
            <a:ext cx="2316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000" dirty="0">
                <a:latin typeface="+mj-lt"/>
              </a:rPr>
              <a:t>This is placeholder text. This text can be replaced with your own text.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US" sz="1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861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#10;&lt;root reqver=&quot;21047&quot;&gt;&lt;version val=&quot;2325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/m_precDefaultPercent&gt;&lt;m_precDefaultDate&gt;&lt;m_bNumberIsYear val=&quot;0&quot;/&gt;&lt;m_strFormatTime&gt;%d-%1-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4&lt;/m_strFormatTime&gt;&lt;/m_precDefaultWeek&gt;&lt;m_precDefaultDay&gt;&lt;m_bNumberIsYear val=&quot;0&quot;/&gt;&lt;m_strFormatTime&gt;%d&lt;/m_strFormatTime&gt;&lt;/m_precDefaultDay&gt;&lt;m_mruColor&gt;&lt;m_vecMRU length=&quot;1&quot;&gt;&lt;elem m_fUsage=&quot;1.00000000000000000000E+000&quot;&gt;&lt;m_msothmcolidx val=&quot;0&quot;/&gt;&lt;m_rgb r=&quot;d1&quot; g=&quot;eb&quot; b=&quot;fe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ISNEWSLIDENUMBER" val="False"/>
  <p:tag name="PREVIOUSNAME" val="C:\Users\Hiromi Nose\Documents\AGE Asia Growth\ET dashboard\November\20151113 Country operational dashboard - November v20_clean.pptx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mgen_CF_AGE184">
  <a:themeElements>
    <a:clrScheme name="Current">
      <a:dk1>
        <a:srgbClr val="000000"/>
      </a:dk1>
      <a:lt1>
        <a:srgbClr val="FFFFFF"/>
      </a:lt1>
      <a:dk2>
        <a:srgbClr val="0063C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808080"/>
      </a:accent6>
      <a:hlink>
        <a:srgbClr val="F3C108"/>
      </a:hlink>
      <a:folHlink>
        <a:srgbClr val="D34D2F"/>
      </a:folHlink>
    </a:clrScheme>
    <a:fontScheme name="Custom 328">
      <a:majorFont>
        <a:latin typeface="Calibri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63C3"/>
        </a:dk2>
        <a:lt2>
          <a:srgbClr val="00BCE4"/>
        </a:lt2>
        <a:accent1>
          <a:srgbClr val="0063C3"/>
        </a:accent1>
        <a:accent2>
          <a:srgbClr val="88C765"/>
        </a:accent2>
        <a:accent3>
          <a:srgbClr val="F3C108"/>
        </a:accent3>
        <a:accent4>
          <a:srgbClr val="D34D2F"/>
        </a:accent4>
        <a:accent5>
          <a:srgbClr val="597B7C"/>
        </a:accent5>
        <a:accent6>
          <a:srgbClr val="808080"/>
        </a:accent6>
        <a:hlink>
          <a:srgbClr val="F3C108"/>
        </a:hlink>
        <a:folHlink>
          <a:srgbClr val="D34D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Amgen_CF_AGE184</Template>
  <TotalTime>53507</TotalTime>
  <Words>321</Words>
  <Application>Microsoft Office PowerPoint</Application>
  <PresentationFormat>On-screen Show (16:9)</PresentationFormat>
  <Paragraphs>68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Amgen_CF_AGE184</vt:lpstr>
      <vt:lpstr>think-cell Slide</vt:lpstr>
      <vt:lpstr>Qualities of High Performing and Dysfunctional Teams1</vt:lpstr>
      <vt:lpstr>Specific Examples of Dysfunctional Team1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document</dc:title>
  <dc:creator>dmiu@amgen.com</dc:creator>
  <cp:lastModifiedBy>Miu, Derrick</cp:lastModifiedBy>
  <cp:revision>4986</cp:revision>
  <cp:lastPrinted>2015-10-12T07:27:59Z</cp:lastPrinted>
  <dcterms:created xsi:type="dcterms:W3CDTF">2015-07-13T15:56:13Z</dcterms:created>
  <dcterms:modified xsi:type="dcterms:W3CDTF">2016-05-07T00:28:40Z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日付</vt:lpwstr>
  </property>
  <property fmtid="{D5CDD505-2E9C-101B-9397-08002B2CF9AE}" pid="6" name="Office2010EditCount">
    <vt:lpwstr>1</vt:lpwstr>
  </property>
  <property fmtid="{D5CDD505-2E9C-101B-9397-08002B2CF9AE}" pid="7" name="Office2003EditCount">
    <vt:lpwstr>0</vt:lpwstr>
  </property>
  <property fmtid="{D5CDD505-2E9C-101B-9397-08002B2CF9AE}" pid="8" name="LastEditedOfficeVersion">
    <vt:lpwstr>Office2010</vt:lpwstr>
  </property>
  <property fmtid="{D5CDD505-2E9C-101B-9397-08002B2CF9AE}" pid="9" name="VGCompatibilityCheck Run By">
    <vt:lpwstr>Chandrasekar N</vt:lpwstr>
  </property>
  <property fmtid="{D5CDD505-2E9C-101B-9397-08002B2CF9AE}" pid="10" name="VGCompatibilityCheck Run On ">
    <vt:lpwstr>8/14/2014 1:06:54 PM</vt:lpwstr>
  </property>
  <property fmtid="{D5CDD505-2E9C-101B-9397-08002B2CF9AE}" pid="11" name="DocID">
    <vt:lpwstr>DOC ID</vt:lpwstr>
  </property>
  <property fmtid="{D5CDD505-2E9C-101B-9397-08002B2CF9AE}" pid="12" name="Office2010WasSaved">
    <vt:lpwstr>1</vt:lpwstr>
  </property>
</Properties>
</file>