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2"/>
  </p:sldMasterIdLst>
  <p:notesMasterIdLst>
    <p:notesMasterId r:id="rId4"/>
  </p:notesMasterIdLst>
  <p:handoutMasterIdLst>
    <p:handoutMasterId r:id="rId5"/>
  </p:handoutMasterIdLst>
  <p:sldIdLst>
    <p:sldId id="844" r:id="rId3"/>
  </p:sldIdLst>
  <p:sldSz cx="6858000" cy="5143500"/>
  <p:notesSz cx="6797675" cy="9872663"/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388849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777697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166546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555394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1944243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333092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2721940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110789" algn="l" defTabSz="777697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8" pos="1378" userDrawn="1">
          <p15:clr>
            <a:srgbClr val="A4A3A4"/>
          </p15:clr>
        </p15:guide>
        <p15:guide id="10" orient="horz" pos="2754" userDrawn="1">
          <p15:clr>
            <a:srgbClr val="A4A3A4"/>
          </p15:clr>
        </p15:guide>
        <p15:guide id="11" orient="horz" pos="418" userDrawn="1">
          <p15:clr>
            <a:srgbClr val="A4A3A4"/>
          </p15:clr>
        </p15:guide>
        <p15:guide id="13" orient="horz" pos="2958" userDrawn="1">
          <p15:clr>
            <a:srgbClr val="A4A3A4"/>
          </p15:clr>
        </p15:guide>
        <p15:guide id="15" orient="horz" pos="2346" userDrawn="1">
          <p15:clr>
            <a:srgbClr val="A4A3A4"/>
          </p15:clr>
        </p15:guide>
        <p15:guide id="16" pos="3247" userDrawn="1">
          <p15:clr>
            <a:srgbClr val="A4A3A4"/>
          </p15:clr>
        </p15:guide>
        <p15:guide id="17" pos="2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 userDrawn="1">
          <p15:clr>
            <a:srgbClr val="A4A3A4"/>
          </p15:clr>
        </p15:guide>
        <p15:guide id="2" pos="2204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  <p15:guide id="5" orient="horz" pos="3088">
          <p15:clr>
            <a:srgbClr val="A4A3A4"/>
          </p15:clr>
        </p15:guide>
        <p15:guide id="6" orient="horz" pos="3110">
          <p15:clr>
            <a:srgbClr val="A4A3A4"/>
          </p15:clr>
        </p15:guide>
        <p15:guide id="7" pos="2137">
          <p15:clr>
            <a:srgbClr val="A4A3A4"/>
          </p15:clr>
        </p15:guide>
        <p15:guide id="8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m, Nancy" initials="LN" lastIdx="96" clrIdx="0"/>
  <p:cmAuthor id="1" name="Jay Park" initials="JP" lastIdx="15" clrIdx="1"/>
  <p:cmAuthor id="2" name="Goldielyn Limsiy" initials="GL" lastIdx="5" clrIdx="2">
    <p:extLst/>
  </p:cmAuthor>
  <p:cmAuthor id="3" name="Chung, Winnie" initials="CW" lastIdx="1" clrIdx="3"/>
  <p:cmAuthor id="4" name="Hiromi Nose" initials="HN" lastIdx="75" clrIdx="4">
    <p:extLst/>
  </p:cmAuthor>
  <p:cmAuthor id="5" name="Miu, Derrick" initials="MD" lastIdx="6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00"/>
    <a:srgbClr val="0065CC"/>
    <a:srgbClr val="404040"/>
    <a:srgbClr val="DCE6E6"/>
    <a:srgbClr val="0065A0"/>
    <a:srgbClr val="FF6600"/>
    <a:srgbClr val="F9F9F9"/>
    <a:srgbClr val="E55A0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97869" autoAdjust="0"/>
  </p:normalViewPr>
  <p:slideViewPr>
    <p:cSldViewPr snapToGrid="0">
      <p:cViewPr varScale="1">
        <p:scale>
          <a:sx n="77" d="100"/>
          <a:sy n="77" d="100"/>
        </p:scale>
        <p:origin x="1044" y="54"/>
      </p:cViewPr>
      <p:guideLst>
        <p:guide pos="1378"/>
        <p:guide orient="horz" pos="2754"/>
        <p:guide orient="horz" pos="418"/>
        <p:guide orient="horz" pos="2958"/>
        <p:guide orient="horz" pos="2346"/>
        <p:guide pos="3247"/>
        <p:guide pos="221"/>
      </p:guideLst>
    </p:cSldViewPr>
  </p:slideViewPr>
  <p:outlineViewPr>
    <p:cViewPr>
      <p:scale>
        <a:sx n="33" d="100"/>
        <a:sy n="33" d="100"/>
      </p:scale>
      <p:origin x="0" y="-19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-2964" y="-96"/>
      </p:cViewPr>
      <p:guideLst>
        <p:guide orient="horz" pos="2908"/>
        <p:guide pos="2204"/>
        <p:guide orient="horz" pos="2928"/>
        <p:guide pos="2208"/>
        <p:guide orient="horz" pos="3088"/>
        <p:guide orient="horz" pos="3110"/>
        <p:guide pos="213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handoutMaster" Target="handoutMasters/handoutMaster1.xml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57637" y="4688494"/>
            <a:ext cx="6282409" cy="1071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text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348876" y="9494398"/>
            <a:ext cx="191168" cy="18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fld id="{3C3A632B-FBDE-46D4-BF6F-6D14421E6342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539982" y="110142"/>
            <a:ext cx="66" cy="122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1069975" y="844550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5" rIns="91428" bIns="45715"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99912" indent="-98563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255182" indent="-153919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363196" indent="-106664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461758" indent="-97212" algn="l" defTabSz="761495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1944243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3092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1940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0789" algn="l" defTabSz="7776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69975" y="844550"/>
            <a:ext cx="46577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altLang="ja-JP" smtClean="0"/>
              <a:pPr>
                <a:defRPr/>
              </a:pPr>
              <a:t>0</a:t>
            </a:fld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81877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14617709"/>
              </p:ext>
            </p:extLst>
          </p:nvPr>
        </p:nvGraphicFramePr>
        <p:xfrm>
          <a:off x="1081" y="1216"/>
          <a:ext cx="1080" cy="1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334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1" y="1216"/>
                        <a:ext cx="1080" cy="1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385167" y="2126107"/>
            <a:ext cx="6087666" cy="39241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l">
              <a:defRPr sz="2550" b="1" baseline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85167" y="3349537"/>
            <a:ext cx="6087666" cy="230832"/>
          </a:xfrm>
          <a:ln>
            <a:noFill/>
          </a:ln>
        </p:spPr>
        <p:txBody>
          <a:bodyPr wrap="square">
            <a:spAutoFit/>
          </a:bodyPr>
          <a:lstStyle>
            <a:lvl1pPr algn="l">
              <a:defRPr sz="1500" baseline="0">
                <a:latin typeface="+mj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altLang="ja-JP" noProof="0" smtClean="0"/>
              <a:t>Click to edit Master subtitle style</a:t>
            </a:r>
            <a:endParaRPr lang="en-US" altLang="ja-JP" noProof="0" dirty="0" smtClean="0"/>
          </a:p>
        </p:txBody>
      </p:sp>
      <p:grpSp>
        <p:nvGrpSpPr>
          <p:cNvPr id="3" name="McK Title Elements" hidden="1"/>
          <p:cNvGrpSpPr/>
          <p:nvPr userDrawn="1"/>
        </p:nvGrpSpPr>
        <p:grpSpPr bwMode="auto">
          <a:xfrm>
            <a:off x="385167" y="4212629"/>
            <a:ext cx="3701654" cy="375554"/>
            <a:chOff x="2640013" y="4985092"/>
            <a:chExt cx="4935538" cy="375554"/>
          </a:xfrm>
        </p:grpSpPr>
        <p:sp>
          <p:nvSpPr>
            <p:cNvPr id="18" name="McK Document type"/>
            <p:cNvSpPr txBox="1">
              <a:spLocks noChangeArrowheads="1"/>
            </p:cNvSpPr>
            <p:nvPr userDrawn="1"/>
          </p:nvSpPr>
          <p:spPr bwMode="auto">
            <a:xfrm>
              <a:off x="2640013" y="4985092"/>
              <a:ext cx="4935538" cy="161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050" baseline="0" noProof="0" dirty="0" smtClean="0">
                  <a:latin typeface="+mn-lt"/>
                </a:rPr>
                <a:t>Document type</a:t>
              </a:r>
            </a:p>
          </p:txBody>
        </p:sp>
        <p:sp>
          <p:nvSpPr>
            <p:cNvPr id="19" name="McK Date"/>
            <p:cNvSpPr txBox="1">
              <a:spLocks noChangeArrowheads="1"/>
            </p:cNvSpPr>
            <p:nvPr userDrawn="1"/>
          </p:nvSpPr>
          <p:spPr bwMode="auto">
            <a:xfrm>
              <a:off x="2640013" y="5199063"/>
              <a:ext cx="4935538" cy="161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050" baseline="0" noProof="0" dirty="0" smtClean="0">
                  <a:latin typeface="+mn-lt"/>
                </a:rPr>
                <a:t>Date</a:t>
              </a:r>
            </a:p>
          </p:txBody>
        </p:sp>
      </p:grpSp>
      <p:sp>
        <p:nvSpPr>
          <p:cNvPr id="9" name="Line 19"/>
          <p:cNvSpPr>
            <a:spLocks noChangeShapeType="1"/>
          </p:cNvSpPr>
          <p:nvPr userDrawn="1"/>
        </p:nvSpPr>
        <p:spPr bwMode="auto">
          <a:xfrm>
            <a:off x="385167" y="1445419"/>
            <a:ext cx="6087666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Line 31"/>
          <p:cNvSpPr>
            <a:spLocks noChangeShapeType="1"/>
          </p:cNvSpPr>
          <p:nvPr userDrawn="1"/>
        </p:nvSpPr>
        <p:spPr bwMode="auto">
          <a:xfrm>
            <a:off x="385167" y="3199210"/>
            <a:ext cx="6087666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8031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65138943"/>
              </p:ext>
            </p:extLst>
          </p:nvPr>
        </p:nvGraphicFramePr>
        <p:xfrm>
          <a:off x="1192" y="1589"/>
          <a:ext cx="1190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199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9"/>
                        <a:ext cx="1190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7820" y="370684"/>
            <a:ext cx="65423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</p:spTree>
    <p:extLst>
      <p:ext uri="{BB962C8B-B14F-4D97-AF65-F5344CB8AC3E}">
        <p14:creationId xmlns:p14="http://schemas.microsoft.com/office/powerpoint/2010/main" val="99638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6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89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08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27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764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3.xml"/><Relationship Id="rId18" Type="http://schemas.openxmlformats.org/officeDocument/2006/relationships/tags" Target="../tags/tag8.xml"/><Relationship Id="rId26" Type="http://schemas.openxmlformats.org/officeDocument/2006/relationships/tags" Target="../tags/tag16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17" Type="http://schemas.openxmlformats.org/officeDocument/2006/relationships/tags" Target="../tags/tag7.xml"/><Relationship Id="rId25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6.xml"/><Relationship Id="rId20" Type="http://schemas.openxmlformats.org/officeDocument/2006/relationships/tags" Target="../tags/tag10.xml"/><Relationship Id="rId29" Type="http://schemas.openxmlformats.org/officeDocument/2006/relationships/tags" Target="../tags/tag1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24" Type="http://schemas.openxmlformats.org/officeDocument/2006/relationships/tags" Target="../tags/tag1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5.xml"/><Relationship Id="rId23" Type="http://schemas.openxmlformats.org/officeDocument/2006/relationships/tags" Target="../tags/tag13.xml"/><Relationship Id="rId28" Type="http://schemas.openxmlformats.org/officeDocument/2006/relationships/tags" Target="../tags/tag18.xml"/><Relationship Id="rId10" Type="http://schemas.openxmlformats.org/officeDocument/2006/relationships/theme" Target="../theme/theme1.xml"/><Relationship Id="rId19" Type="http://schemas.openxmlformats.org/officeDocument/2006/relationships/tags" Target="../tags/tag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4.xml"/><Relationship Id="rId22" Type="http://schemas.openxmlformats.org/officeDocument/2006/relationships/tags" Target="../tags/tag12.xml"/><Relationship Id="rId27" Type="http://schemas.openxmlformats.org/officeDocument/2006/relationships/tags" Target="../tags/tag17.xml"/><Relationship Id="rId30" Type="http://schemas.openxmlformats.org/officeDocument/2006/relationships/tags" Target="../tags/tag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88292265"/>
              </p:ext>
            </p:extLst>
          </p:nvPr>
        </p:nvGraphicFramePr>
        <p:xfrm>
          <a:off x="0" y="1"/>
          <a:ext cx="121488" cy="121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962" name="think-cell Slide" r:id="rId31" imgW="270" imgH="270" progId="TCLayout.ActiveDocument.1">
                  <p:embed/>
                </p:oleObj>
              </mc:Choice>
              <mc:Fallback>
                <p:oleObj name="think-cell Slide" r:id="rId31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121488" cy="121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82837" y="2186945"/>
            <a:ext cx="329232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dirty="0" smtClean="0"/>
              <a:t>Click to edit Master text styles</a:t>
            </a:r>
          </a:p>
          <a:p>
            <a:pPr lvl="1"/>
            <a:r>
              <a:rPr lang="en-US" altLang="ja-JP" noProof="0" dirty="0" smtClean="0"/>
              <a:t>Second level</a:t>
            </a:r>
          </a:p>
          <a:p>
            <a:pPr lvl="2"/>
            <a:r>
              <a:rPr lang="en-US" altLang="ja-JP" noProof="0" dirty="0" smtClean="0"/>
              <a:t>Third level</a:t>
            </a:r>
          </a:p>
          <a:p>
            <a:pPr lvl="3"/>
            <a:r>
              <a:rPr lang="en-US" altLang="ja-JP" noProof="0" dirty="0" smtClean="0"/>
              <a:t>Fourth level</a:t>
            </a:r>
          </a:p>
          <a:p>
            <a:pPr lvl="4"/>
            <a:r>
              <a:rPr lang="en-US" altLang="ja-JP" noProof="0" dirty="0" smtClean="0"/>
              <a:t>Fifth level</a:t>
            </a:r>
            <a:endParaRPr lang="en-US" altLang="ja-JP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7820" y="370684"/>
            <a:ext cx="65423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  <p:sp>
        <p:nvSpPr>
          <p:cNvPr id="12" name="McK 3. Unit of measure" hidden="1"/>
          <p:cNvSpPr txBox="1">
            <a:spLocks noChangeArrowheads="1"/>
          </p:cNvSpPr>
          <p:nvPr/>
        </p:nvSpPr>
        <p:spPr bwMode="auto">
          <a:xfrm>
            <a:off x="157820" y="796307"/>
            <a:ext cx="654236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ja-JP" sz="1200" baseline="0" noProof="0" dirty="0" smtClean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rPr>
              <a:t>Unit of measure</a:t>
            </a:r>
          </a:p>
        </p:txBody>
      </p:sp>
      <p:grpSp>
        <p:nvGrpSpPr>
          <p:cNvPr id="16" name="ACET" hidden="1"/>
          <p:cNvGrpSpPr>
            <a:grpSpLocks/>
          </p:cNvGrpSpPr>
          <p:nvPr/>
        </p:nvGrpSpPr>
        <p:grpSpPr bwMode="auto">
          <a:xfrm>
            <a:off x="1782837" y="1752042"/>
            <a:ext cx="3292326" cy="387524"/>
            <a:chOff x="915" y="711"/>
            <a:chExt cx="2686" cy="319"/>
          </a:xfrm>
        </p:grpSpPr>
        <p:cxnSp>
          <p:nvCxnSpPr>
            <p:cNvPr id="17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auto">
            <a:xfrm>
              <a:off x="915" y="711"/>
              <a:ext cx="2686" cy="31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altLang="ja-JP" sz="1200" b="1" baseline="0" noProof="0" dirty="0" smtClean="0">
                  <a:latin typeface="+mn-lt"/>
                  <a:ea typeface="+mn-ea"/>
                  <a:cs typeface="Arial" pitchFamily="34" charset="0"/>
                </a:rPr>
                <a:t>Title</a:t>
              </a:r>
            </a:p>
            <a:p>
              <a:r>
                <a:rPr lang="en-US" altLang="ja-JP" sz="1200" baseline="0" noProof="0" dirty="0" smtClean="0">
                  <a:solidFill>
                    <a:srgbClr val="808080"/>
                  </a:solidFill>
                  <a:latin typeface="+mn-lt"/>
                  <a:ea typeface="+mn-ea"/>
                  <a:cs typeface="Arial" pitchFamily="34" charset="0"/>
                </a:rPr>
                <a:t>Unit of measure</a:t>
              </a:r>
              <a:endParaRPr lang="en-US" altLang="ja-JP" sz="1200" baseline="0" noProof="0" dirty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6" name="LegendBoxes" hidden="1"/>
          <p:cNvGrpSpPr/>
          <p:nvPr/>
        </p:nvGrpSpPr>
        <p:grpSpPr bwMode="auto">
          <a:xfrm>
            <a:off x="6209937" y="845213"/>
            <a:ext cx="490250" cy="866775"/>
            <a:chOff x="8336837" y="2006068"/>
            <a:chExt cx="653666" cy="866775"/>
          </a:xfrm>
        </p:grpSpPr>
        <p:sp>
          <p:nvSpPr>
            <p:cNvPr id="21" name="Legend1"/>
            <p:cNvSpPr>
              <a:spLocks noChangeArrowheads="1"/>
            </p:cNvSpPr>
            <p:nvPr/>
          </p:nvSpPr>
          <p:spPr bwMode="auto">
            <a:xfrm>
              <a:off x="8567310" y="2006068"/>
              <a:ext cx="42319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22" name="LegendRectangle1"/>
            <p:cNvSpPr>
              <a:spLocks noChangeArrowheads="1"/>
            </p:cNvSpPr>
            <p:nvPr/>
          </p:nvSpPr>
          <p:spPr bwMode="auto">
            <a:xfrm>
              <a:off x="8336837" y="2006068"/>
              <a:ext cx="149807" cy="1463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23" name="Legend2"/>
            <p:cNvSpPr>
              <a:spLocks noChangeArrowheads="1"/>
            </p:cNvSpPr>
            <p:nvPr/>
          </p:nvSpPr>
          <p:spPr bwMode="auto">
            <a:xfrm>
              <a:off x="8567310" y="2246225"/>
              <a:ext cx="42319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24" name="LegendRectangle2"/>
            <p:cNvSpPr>
              <a:spLocks noChangeArrowheads="1"/>
            </p:cNvSpPr>
            <p:nvPr/>
          </p:nvSpPr>
          <p:spPr bwMode="auto">
            <a:xfrm>
              <a:off x="8336837" y="2246225"/>
              <a:ext cx="149807" cy="1463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auto">
            <a:xfrm>
              <a:off x="8567310" y="2486382"/>
              <a:ext cx="42319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26" name="LegendRectangle3"/>
            <p:cNvSpPr>
              <a:spLocks noChangeArrowheads="1"/>
            </p:cNvSpPr>
            <p:nvPr/>
          </p:nvSpPr>
          <p:spPr bwMode="auto">
            <a:xfrm>
              <a:off x="8336837" y="2486382"/>
              <a:ext cx="149807" cy="14630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27" name="Legend4"/>
            <p:cNvSpPr>
              <a:spLocks noChangeArrowheads="1"/>
            </p:cNvSpPr>
            <p:nvPr/>
          </p:nvSpPr>
          <p:spPr bwMode="auto">
            <a:xfrm>
              <a:off x="8567310" y="2726539"/>
              <a:ext cx="42319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28" name="LegendRectangle4"/>
            <p:cNvSpPr>
              <a:spLocks noChangeArrowheads="1"/>
            </p:cNvSpPr>
            <p:nvPr/>
          </p:nvSpPr>
          <p:spPr bwMode="auto">
            <a:xfrm>
              <a:off x="8336837" y="2726539"/>
              <a:ext cx="149807" cy="14630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750" noProof="0" dirty="0">
                <a:latin typeface="+mn-lt"/>
              </a:endParaRPr>
            </a:p>
          </p:txBody>
        </p:sp>
      </p:grpSp>
      <p:grpSp>
        <p:nvGrpSpPr>
          <p:cNvPr id="71" name="LegendLines" hidden="1"/>
          <p:cNvGrpSpPr/>
          <p:nvPr/>
        </p:nvGrpSpPr>
        <p:grpSpPr bwMode="auto">
          <a:xfrm>
            <a:off x="6000349" y="845212"/>
            <a:ext cx="699836" cy="576402"/>
            <a:chOff x="8057389" y="2020564"/>
            <a:chExt cx="933114" cy="576402"/>
          </a:xfrm>
        </p:grpSpPr>
        <p:sp>
          <p:nvSpPr>
            <p:cNvPr id="30" name="LineLegend1"/>
            <p:cNvSpPr>
              <a:spLocks noChangeShapeType="1"/>
            </p:cNvSpPr>
            <p:nvPr/>
          </p:nvSpPr>
          <p:spPr bwMode="auto">
            <a:xfrm>
              <a:off x="8057389" y="2097508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33" name="Legend1"/>
            <p:cNvSpPr>
              <a:spLocks noChangeArrowheads="1"/>
            </p:cNvSpPr>
            <p:nvPr/>
          </p:nvSpPr>
          <p:spPr bwMode="auto">
            <a:xfrm>
              <a:off x="8567310" y="2020564"/>
              <a:ext cx="42319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31" name="LineLegend2"/>
            <p:cNvSpPr>
              <a:spLocks noChangeShapeType="1"/>
            </p:cNvSpPr>
            <p:nvPr/>
          </p:nvSpPr>
          <p:spPr bwMode="auto">
            <a:xfrm>
              <a:off x="8057389" y="2328001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34" name="Legend2"/>
            <p:cNvSpPr>
              <a:spLocks noChangeArrowheads="1"/>
            </p:cNvSpPr>
            <p:nvPr/>
          </p:nvSpPr>
          <p:spPr bwMode="auto">
            <a:xfrm>
              <a:off x="8567310" y="2251057"/>
              <a:ext cx="42319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32" name="LineLegend3"/>
            <p:cNvSpPr>
              <a:spLocks noChangeShapeType="1"/>
            </p:cNvSpPr>
            <p:nvPr/>
          </p:nvSpPr>
          <p:spPr bwMode="auto">
            <a:xfrm>
              <a:off x="8057389" y="2558494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750" noProof="0" dirty="0">
                <a:latin typeface="+mn-lt"/>
              </a:endParaRPr>
            </a:p>
          </p:txBody>
        </p:sp>
        <p:sp>
          <p:nvSpPr>
            <p:cNvPr id="35" name="Legend3"/>
            <p:cNvSpPr>
              <a:spLocks noChangeArrowheads="1"/>
            </p:cNvSpPr>
            <p:nvPr/>
          </p:nvSpPr>
          <p:spPr bwMode="auto">
            <a:xfrm>
              <a:off x="8567310" y="2481550"/>
              <a:ext cx="42319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</p:grpSp>
      <p:grpSp>
        <p:nvGrpSpPr>
          <p:cNvPr id="36" name="McKSticker" hidden="1"/>
          <p:cNvGrpSpPr/>
          <p:nvPr/>
        </p:nvGrpSpPr>
        <p:grpSpPr bwMode="auto">
          <a:xfrm>
            <a:off x="6021656" y="845212"/>
            <a:ext cx="678520" cy="143116"/>
            <a:chOff x="7743726" y="285750"/>
            <a:chExt cx="997049" cy="187022"/>
          </a:xfrm>
        </p:grpSpPr>
        <p:sp>
          <p:nvSpPr>
            <p:cNvPr id="37" name="StickerRectangle"/>
            <p:cNvSpPr>
              <a:spLocks noChangeArrowheads="1"/>
            </p:cNvSpPr>
            <p:nvPr/>
          </p:nvSpPr>
          <p:spPr bwMode="auto">
            <a:xfrm>
              <a:off x="7743726" y="285750"/>
              <a:ext cx="997049" cy="18702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571121">
                <a:buClr>
                  <a:schemeClr val="tx2"/>
                </a:buClr>
              </a:pPr>
              <a:r>
                <a:rPr lang="en-US" altLang="ja-JP" sz="750" noProof="0" dirty="0" smtClean="0">
                  <a:solidFill>
                    <a:srgbClr val="808080"/>
                  </a:solidFill>
                  <a:latin typeface="+mn-lt"/>
                </a:rPr>
                <a:t>PRELIMINARY</a:t>
              </a:r>
              <a:endParaRPr lang="en-US" altLang="ja-JP" sz="750" noProof="0" dirty="0">
                <a:solidFill>
                  <a:srgbClr val="808080"/>
                </a:solidFill>
                <a:latin typeface="+mn-lt"/>
              </a:endParaRPr>
            </a:p>
          </p:txBody>
        </p:sp>
        <p:cxnSp>
          <p:nvCxnSpPr>
            <p:cNvPr id="38" name="AutoShape 31"/>
            <p:cNvCxnSpPr>
              <a:cxnSpLocks noChangeShapeType="1"/>
              <a:stCxn id="37" idx="2"/>
              <a:endCxn id="37" idx="4"/>
            </p:cNvCxnSpPr>
            <p:nvPr/>
          </p:nvCxnSpPr>
          <p:spPr bwMode="auto">
            <a:xfrm>
              <a:off x="7743726" y="285750"/>
              <a:ext cx="0" cy="18702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32"/>
            <p:cNvCxnSpPr>
              <a:cxnSpLocks noChangeShapeType="1"/>
              <a:stCxn id="37" idx="4"/>
              <a:endCxn id="37" idx="6"/>
            </p:cNvCxnSpPr>
            <p:nvPr/>
          </p:nvCxnSpPr>
          <p:spPr bwMode="auto">
            <a:xfrm>
              <a:off x="7743726" y="472772"/>
              <a:ext cx="99704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0" name="McK Moon" hidden="1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5601921" y="1292481"/>
            <a:ext cx="157734" cy="210312"/>
            <a:chOff x="1600" y="1600"/>
            <a:chExt cx="160" cy="160"/>
          </a:xfrm>
        </p:grpSpPr>
        <p:sp>
          <p:nvSpPr>
            <p:cNvPr id="41" name="Oval 90"/>
            <p:cNvSpPr>
              <a:spLocks noChangeAspect="1"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600" y="1600"/>
              <a:ext cx="160" cy="1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US" altLang="ja-JP" sz="750" noProof="0" dirty="0"/>
            </a:p>
          </p:txBody>
        </p:sp>
        <p:sp>
          <p:nvSpPr>
            <p:cNvPr id="42" name="Arc 91"/>
            <p:cNvSpPr>
              <a:spLocks noChangeAspect="1"/>
            </p:cNvSpPr>
            <p:nvPr>
              <p:custDataLst>
                <p:tags r:id="rId30"/>
              </p:custDataLst>
            </p:nvPr>
          </p:nvSpPr>
          <p:spPr bwMode="auto">
            <a:xfrm>
              <a:off x="1600" y="1600"/>
              <a:ext cx="160" cy="160"/>
            </a:xfrm>
            <a:prstGeom prst="arc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US" altLang="ja-JP" sz="750" noProof="0" dirty="0"/>
            </a:p>
          </p:txBody>
        </p:sp>
      </p:grpSp>
      <p:grpSp>
        <p:nvGrpSpPr>
          <p:cNvPr id="72" name="LegendMoons" hidden="1"/>
          <p:cNvGrpSpPr/>
          <p:nvPr/>
        </p:nvGrpSpPr>
        <p:grpSpPr bwMode="auto">
          <a:xfrm>
            <a:off x="6175280" y="845213"/>
            <a:ext cx="524909" cy="1104851"/>
            <a:chOff x="6915362" y="2006068"/>
            <a:chExt cx="699877" cy="1104851"/>
          </a:xfrm>
        </p:grpSpPr>
        <p:sp>
          <p:nvSpPr>
            <p:cNvPr id="44" name="Legend1"/>
            <p:cNvSpPr>
              <a:spLocks noChangeArrowheads="1"/>
            </p:cNvSpPr>
            <p:nvPr userDrawn="1"/>
          </p:nvSpPr>
          <p:spPr bwMode="auto">
            <a:xfrm>
              <a:off x="7192044" y="2020564"/>
              <a:ext cx="42319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grpSp>
          <p:nvGrpSpPr>
            <p:cNvPr id="49" name="MoonLegend1"/>
            <p:cNvGrpSpPr>
              <a:grpSpLocks/>
            </p:cNvGrpSpPr>
            <p:nvPr userDrawn="1">
              <p:custDataLst>
                <p:tags r:id="rId14"/>
              </p:custDataLst>
            </p:nvPr>
          </p:nvGrpSpPr>
          <p:grpSpPr bwMode="auto">
            <a:xfrm>
              <a:off x="6915362" y="2006068"/>
              <a:ext cx="182880" cy="182880"/>
              <a:chOff x="1694" y="2044"/>
              <a:chExt cx="160" cy="160"/>
            </a:xfrm>
          </p:grpSpPr>
          <p:sp>
            <p:nvSpPr>
              <p:cNvPr id="62" name="Oval 41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750" noProof="0" dirty="0">
                  <a:latin typeface="+mn-lt"/>
                </a:endParaRPr>
              </a:p>
            </p:txBody>
          </p:sp>
          <p:sp>
            <p:nvSpPr>
              <p:cNvPr id="63" name="Arc 42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750" noProof="0" dirty="0">
                  <a:latin typeface="+mn-lt"/>
                </a:endParaRPr>
              </a:p>
            </p:txBody>
          </p:sp>
        </p:grpSp>
        <p:sp>
          <p:nvSpPr>
            <p:cNvPr id="45" name="Legend2"/>
            <p:cNvSpPr>
              <a:spLocks noChangeArrowheads="1"/>
            </p:cNvSpPr>
            <p:nvPr userDrawn="1"/>
          </p:nvSpPr>
          <p:spPr bwMode="auto">
            <a:xfrm>
              <a:off x="7192046" y="2251057"/>
              <a:ext cx="423193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grpSp>
          <p:nvGrpSpPr>
            <p:cNvPr id="50" name="MoonLegend2"/>
            <p:cNvGrpSpPr>
              <a:grpSpLocks/>
            </p:cNvGrpSpPr>
            <p:nvPr userDrawn="1">
              <p:custDataLst>
                <p:tags r:id="rId15"/>
              </p:custDataLst>
            </p:nvPr>
          </p:nvGrpSpPr>
          <p:grpSpPr bwMode="auto">
            <a:xfrm>
              <a:off x="6915362" y="2236561"/>
              <a:ext cx="182880" cy="182880"/>
              <a:chOff x="1694" y="2044"/>
              <a:chExt cx="160" cy="160"/>
            </a:xfrm>
          </p:grpSpPr>
          <p:sp>
            <p:nvSpPr>
              <p:cNvPr id="60" name="Oval 41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750" noProof="0" dirty="0">
                  <a:latin typeface="+mn-lt"/>
                </a:endParaRPr>
              </a:p>
            </p:txBody>
          </p:sp>
          <p:sp>
            <p:nvSpPr>
              <p:cNvPr id="61" name="Arc 42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750" noProof="0" dirty="0">
                  <a:latin typeface="+mn-lt"/>
                </a:endParaRPr>
              </a:p>
            </p:txBody>
          </p:sp>
        </p:grpSp>
        <p:sp>
          <p:nvSpPr>
            <p:cNvPr id="46" name="Legend3"/>
            <p:cNvSpPr>
              <a:spLocks noChangeArrowheads="1"/>
            </p:cNvSpPr>
            <p:nvPr userDrawn="1"/>
          </p:nvSpPr>
          <p:spPr bwMode="auto">
            <a:xfrm>
              <a:off x="7192045" y="2481550"/>
              <a:ext cx="423192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grpSp>
          <p:nvGrpSpPr>
            <p:cNvPr id="51" name="MoonLegend3"/>
            <p:cNvGrpSpPr>
              <a:grpSpLocks/>
            </p:cNvGrpSpPr>
            <p:nvPr userDrawn="1">
              <p:custDataLst>
                <p:tags r:id="rId16"/>
              </p:custDataLst>
            </p:nvPr>
          </p:nvGrpSpPr>
          <p:grpSpPr bwMode="auto">
            <a:xfrm>
              <a:off x="6915362" y="2467054"/>
              <a:ext cx="182880" cy="182880"/>
              <a:chOff x="1694" y="2044"/>
              <a:chExt cx="160" cy="160"/>
            </a:xfrm>
          </p:grpSpPr>
          <p:sp>
            <p:nvSpPr>
              <p:cNvPr id="58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750" noProof="0" dirty="0">
                  <a:latin typeface="+mn-lt"/>
                </a:endParaRPr>
              </a:p>
            </p:txBody>
          </p:sp>
          <p:sp>
            <p:nvSpPr>
              <p:cNvPr id="59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750" noProof="0" dirty="0">
                  <a:latin typeface="+mn-lt"/>
                </a:endParaRPr>
              </a:p>
            </p:txBody>
          </p:sp>
        </p:grpSp>
        <p:sp>
          <p:nvSpPr>
            <p:cNvPr id="47" name="Legend4"/>
            <p:cNvSpPr>
              <a:spLocks noChangeArrowheads="1"/>
            </p:cNvSpPr>
            <p:nvPr userDrawn="1"/>
          </p:nvSpPr>
          <p:spPr bwMode="auto">
            <a:xfrm>
              <a:off x="7192045" y="2712043"/>
              <a:ext cx="423192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grpSp>
          <p:nvGrpSpPr>
            <p:cNvPr id="52" name="MoonLegend4"/>
            <p:cNvGrpSpPr>
              <a:grpSpLocks/>
            </p:cNvGrpSpPr>
            <p:nvPr userDrawn="1">
              <p:custDataLst>
                <p:tags r:id="rId17"/>
              </p:custDataLst>
            </p:nvPr>
          </p:nvGrpSpPr>
          <p:grpSpPr bwMode="auto">
            <a:xfrm>
              <a:off x="6915362" y="2697547"/>
              <a:ext cx="182880" cy="182880"/>
              <a:chOff x="1694" y="2044"/>
              <a:chExt cx="160" cy="160"/>
            </a:xfrm>
          </p:grpSpPr>
          <p:sp>
            <p:nvSpPr>
              <p:cNvPr id="56" name="Oval 4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750" noProof="0" dirty="0">
                  <a:latin typeface="+mn-lt"/>
                </a:endParaRPr>
              </a:p>
            </p:txBody>
          </p:sp>
          <p:sp>
            <p:nvSpPr>
              <p:cNvPr id="57" name="Arc 4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750" noProof="0" dirty="0">
                  <a:latin typeface="+mn-lt"/>
                </a:endParaRPr>
              </a:p>
            </p:txBody>
          </p:sp>
        </p:grpSp>
        <p:sp>
          <p:nvSpPr>
            <p:cNvPr id="48" name="Legend5"/>
            <p:cNvSpPr>
              <a:spLocks noChangeArrowheads="1"/>
            </p:cNvSpPr>
            <p:nvPr userDrawn="1"/>
          </p:nvSpPr>
          <p:spPr bwMode="auto">
            <a:xfrm>
              <a:off x="7192045" y="2942535"/>
              <a:ext cx="423192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571121">
                <a:buClr>
                  <a:schemeClr val="tx2"/>
                </a:buClr>
              </a:pPr>
              <a:r>
                <a:rPr lang="en-US" altLang="ja-JP" sz="750" noProof="0" dirty="0" smtClean="0">
                  <a:latin typeface="+mn-lt"/>
                </a:rPr>
                <a:t>Legend</a:t>
              </a:r>
              <a:endParaRPr lang="en-US" altLang="ja-JP" sz="750" noProof="0" dirty="0">
                <a:latin typeface="+mn-lt"/>
              </a:endParaRPr>
            </a:p>
          </p:txBody>
        </p:sp>
        <p:grpSp>
          <p:nvGrpSpPr>
            <p:cNvPr id="53" name="MoonLegend5"/>
            <p:cNvGrpSpPr>
              <a:grpSpLocks/>
            </p:cNvGrpSpPr>
            <p:nvPr userDrawn="1">
              <p:custDataLst>
                <p:tags r:id="rId18"/>
              </p:custDataLst>
            </p:nvPr>
          </p:nvGrpSpPr>
          <p:grpSpPr bwMode="auto">
            <a:xfrm>
              <a:off x="6915362" y="2928039"/>
              <a:ext cx="182880" cy="182880"/>
              <a:chOff x="1694" y="2044"/>
              <a:chExt cx="160" cy="160"/>
            </a:xfrm>
          </p:grpSpPr>
          <p:sp>
            <p:nvSpPr>
              <p:cNvPr id="54" name="Oval 4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750" noProof="0" dirty="0">
                  <a:latin typeface="+mn-lt"/>
                </a:endParaRPr>
              </a:p>
            </p:txBody>
          </p:sp>
          <p:sp>
            <p:nvSpPr>
              <p:cNvPr id="55" name="Arc 42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750" noProof="0" dirty="0">
                  <a:latin typeface="+mn-lt"/>
                </a:endParaRPr>
              </a:p>
            </p:txBody>
          </p:sp>
        </p:grpSp>
      </p:grpSp>
      <p:sp>
        <p:nvSpPr>
          <p:cNvPr id="11" name="McK 1. On-page tracker" hidden="1"/>
          <p:cNvSpPr>
            <a:spLocks noChangeArrowheads="1"/>
          </p:cNvSpPr>
          <p:nvPr/>
        </p:nvSpPr>
        <p:spPr bwMode="auto">
          <a:xfrm>
            <a:off x="157820" y="5532"/>
            <a:ext cx="55143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ja-JP" sz="900" baseline="0" noProof="0" dirty="0" smtClean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rPr>
              <a:t>TRACKER</a:t>
            </a:r>
            <a:endParaRPr lang="en-US" altLang="ja-JP" sz="900" baseline="0" noProof="0" dirty="0">
              <a:solidFill>
                <a:srgbClr val="80808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7" name="TextBox 66"/>
          <p:cNvSpPr txBox="1">
            <a:spLocks/>
          </p:cNvSpPr>
          <p:nvPr/>
        </p:nvSpPr>
        <p:spPr bwMode="auto">
          <a:xfrm>
            <a:off x="6677979" y="4946551"/>
            <a:ext cx="112210" cy="115416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1000" baseline="0"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 lvl="0" algn="ctr"/>
            <a:fld id="{42C328C1-A84F-4A39-A664-DBA00541A8C6}" type="slidenum">
              <a:rPr lang="en-US" altLang="ja-JP" sz="750" baseline="0" noProof="0" smtClean="0">
                <a:solidFill>
                  <a:srgbClr val="716F73"/>
                </a:solidFill>
                <a:latin typeface="+mj-lt"/>
                <a:ea typeface="+mn-ea"/>
              </a:rPr>
              <a:pPr lvl="0" algn="ctr"/>
              <a:t>‹#›</a:t>
            </a:fld>
            <a:endParaRPr lang="en-US" altLang="ja-JP" sz="750" baseline="0" noProof="0" dirty="0">
              <a:solidFill>
                <a:srgbClr val="716F73"/>
              </a:solidFill>
              <a:latin typeface="+mj-lt"/>
              <a:ea typeface="+mn-ea"/>
            </a:endParaRPr>
          </a:p>
        </p:txBody>
      </p:sp>
      <p:grpSp>
        <p:nvGrpSpPr>
          <p:cNvPr id="6" name="McK Slide Elements" hidden="1"/>
          <p:cNvGrpSpPr/>
          <p:nvPr/>
        </p:nvGrpSpPr>
        <p:grpSpPr>
          <a:xfrm>
            <a:off x="157819" y="4575638"/>
            <a:ext cx="6542361" cy="300872"/>
            <a:chOff x="210425" y="4575638"/>
            <a:chExt cx="8723148" cy="300872"/>
          </a:xfrm>
        </p:grpSpPr>
        <p:sp>
          <p:nvSpPr>
            <p:cNvPr id="68" name="McK 4. Footnote"/>
            <p:cNvSpPr txBox="1">
              <a:spLocks noChangeArrowheads="1"/>
            </p:cNvSpPr>
            <p:nvPr userDrawn="1"/>
          </p:nvSpPr>
          <p:spPr bwMode="auto">
            <a:xfrm>
              <a:off x="210425" y="4575638"/>
              <a:ext cx="8723148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750" baseline="0" noProof="0" dirty="0" smtClean="0">
                  <a:latin typeface="+mn-lt"/>
                </a:rPr>
                <a:t>1 Footnote</a:t>
              </a:r>
            </a:p>
          </p:txBody>
        </p:sp>
        <p:sp>
          <p:nvSpPr>
            <p:cNvPr id="69" name="McK 5. Source"/>
            <p:cNvSpPr>
              <a:spLocks noChangeArrowheads="1"/>
            </p:cNvSpPr>
            <p:nvPr userDrawn="1"/>
          </p:nvSpPr>
          <p:spPr bwMode="auto">
            <a:xfrm>
              <a:off x="210426" y="4761094"/>
              <a:ext cx="7761999" cy="11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352425" indent="-352425" defTabSz="671513">
                <a:tabLst>
                  <a:tab pos="355997" algn="l"/>
                </a:tabLst>
              </a:pPr>
              <a:r>
                <a:rPr lang="en-US" sz="750" baseline="0" noProof="0" dirty="0" smtClean="0">
                  <a:solidFill>
                    <a:schemeClr val="tx1"/>
                  </a:solidFill>
                  <a:latin typeface="+mn-lt"/>
                </a:rPr>
                <a:t>Source: Source</a:t>
              </a:r>
              <a:endParaRPr lang="en-US" sz="750" baseline="0" noProof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65" name="Rectangle 64"/>
          <p:cNvSpPr/>
          <p:nvPr userDrawn="1"/>
        </p:nvSpPr>
        <p:spPr bwMode="auto">
          <a:xfrm>
            <a:off x="157820" y="4946551"/>
            <a:ext cx="1163780" cy="11541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/>
          <a:p>
            <a:pPr algn="l">
              <a:defRPr/>
            </a:pPr>
            <a:r>
              <a:rPr lang="en-US" sz="750" b="0" dirty="0" smtClean="0">
                <a:solidFill>
                  <a:srgbClr val="716F73"/>
                </a:solidFill>
                <a:latin typeface="+mj-lt"/>
              </a:rPr>
              <a:t>http://www.strategyppt.com </a:t>
            </a:r>
            <a:endParaRPr lang="en-US" sz="750" b="0" dirty="0">
              <a:solidFill>
                <a:srgbClr val="716F73"/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8" r:id="rId3"/>
    <p:sldLayoutId id="2147483670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571121" rtl="0" eaLnBrk="1" fontAlgn="base" hangingPunct="1">
        <a:spcBef>
          <a:spcPct val="0"/>
        </a:spcBef>
        <a:spcAft>
          <a:spcPct val="0"/>
        </a:spcAft>
        <a:tabLst>
          <a:tab pos="227841" algn="l"/>
        </a:tabLst>
        <a:defRPr kumimoji="1" sz="2400" b="1" baseline="0">
          <a:solidFill>
            <a:schemeClr val="tx1"/>
          </a:solidFill>
          <a:latin typeface="+mj-lt"/>
          <a:ea typeface="+mj-ea"/>
          <a:cs typeface="Arial" pitchFamily="34" charset="0"/>
        </a:defRPr>
      </a:lvl1pPr>
      <a:lvl2pPr algn="l" defTabSz="571121" rtl="0" eaLnBrk="1" fontAlgn="base" hangingPunct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Arial" charset="0"/>
        </a:defRPr>
      </a:lvl2pPr>
      <a:lvl3pPr algn="l" defTabSz="571121" rtl="0" eaLnBrk="1" fontAlgn="base" hangingPunct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Arial" charset="0"/>
        </a:defRPr>
      </a:lvl3pPr>
      <a:lvl4pPr algn="l" defTabSz="571121" rtl="0" eaLnBrk="1" fontAlgn="base" hangingPunct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Arial" charset="0"/>
        </a:defRPr>
      </a:lvl4pPr>
      <a:lvl5pPr algn="l" defTabSz="571121" rtl="0" eaLnBrk="1" fontAlgn="base" hangingPunct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Arial" charset="0"/>
        </a:defRPr>
      </a:lvl5pPr>
      <a:lvl6pPr marL="291637" algn="l" defTabSz="571121" rtl="0" eaLnBrk="1" fontAlgn="base" hangingPunct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Arial" charset="0"/>
        </a:defRPr>
      </a:lvl6pPr>
      <a:lvl7pPr marL="583273" algn="l" defTabSz="571121" rtl="0" eaLnBrk="1" fontAlgn="base" hangingPunct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Arial" charset="0"/>
        </a:defRPr>
      </a:lvl7pPr>
      <a:lvl8pPr marL="874910" algn="l" defTabSz="571121" rtl="0" eaLnBrk="1" fontAlgn="base" hangingPunct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Arial" charset="0"/>
        </a:defRPr>
      </a:lvl8pPr>
      <a:lvl9pPr marL="1166546" algn="l" defTabSz="571121" rtl="0" eaLnBrk="1" fontAlgn="base" hangingPunct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571121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kumimoji="1" sz="1200" baseline="0">
          <a:solidFill>
            <a:schemeClr val="tx1"/>
          </a:solidFill>
          <a:latin typeface="+mj-lt"/>
          <a:ea typeface="+mn-ea"/>
          <a:cs typeface="Arial" pitchFamily="34" charset="0"/>
        </a:defRPr>
      </a:lvl1pPr>
      <a:lvl2pPr marL="123541" indent="-122528" algn="l" defTabSz="571121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25000"/>
        <a:buFont typeface="Arial" pitchFamily="34" charset="0"/>
        <a:buChar char="•"/>
        <a:defRPr kumimoji="1" sz="1200" baseline="0">
          <a:solidFill>
            <a:schemeClr val="tx1"/>
          </a:solidFill>
          <a:latin typeface="+mj-lt"/>
          <a:ea typeface="+mn-ea"/>
          <a:cs typeface="Arial" pitchFamily="34" charset="0"/>
        </a:defRPr>
      </a:lvl2pPr>
      <a:lvl3pPr marL="291637" indent="-167084" algn="l" defTabSz="571121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20000"/>
        <a:buFont typeface="Arial" charset="0"/>
        <a:buChar char="–"/>
        <a:defRPr kumimoji="1" sz="1200" baseline="0">
          <a:solidFill>
            <a:schemeClr val="tx1"/>
          </a:solidFill>
          <a:latin typeface="+mj-lt"/>
          <a:ea typeface="+mn-ea"/>
          <a:cs typeface="Arial" pitchFamily="34" charset="0"/>
        </a:defRPr>
      </a:lvl3pPr>
      <a:lvl4pPr marL="391887" indent="-99238" algn="l" defTabSz="571121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kumimoji="1" sz="1200" baseline="0">
          <a:solidFill>
            <a:schemeClr val="tx1"/>
          </a:solidFill>
          <a:latin typeface="+mj-lt"/>
          <a:ea typeface="+mn-ea"/>
          <a:cs typeface="Arial" pitchFamily="34" charset="0"/>
        </a:defRPr>
      </a:lvl4pPr>
      <a:lvl5pPr marL="478284" indent="-83036" algn="l" defTabSz="571121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89000"/>
        <a:buFont typeface="Arial" charset="0"/>
        <a:buChar char="-"/>
        <a:defRPr kumimoji="1" sz="1200" baseline="0">
          <a:solidFill>
            <a:schemeClr val="tx1"/>
          </a:solidFill>
          <a:latin typeface="+mj-lt"/>
          <a:ea typeface="+mn-ea"/>
          <a:cs typeface="Arial" pitchFamily="34" charset="0"/>
        </a:defRPr>
      </a:lvl5pPr>
      <a:lvl6pPr marL="478284" indent="-83036" algn="l" defTabSz="571121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050">
          <a:solidFill>
            <a:schemeClr val="tx1"/>
          </a:solidFill>
          <a:latin typeface="+mn-lt"/>
          <a:ea typeface="MS PGothic" pitchFamily="34" charset="-128"/>
        </a:defRPr>
      </a:lvl6pPr>
      <a:lvl7pPr marL="478284" indent="-83036" algn="l" defTabSz="571121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050">
          <a:solidFill>
            <a:schemeClr val="tx1"/>
          </a:solidFill>
          <a:latin typeface="+mn-lt"/>
          <a:ea typeface="MS PGothic" pitchFamily="34" charset="-128"/>
        </a:defRPr>
      </a:lvl7pPr>
      <a:lvl8pPr marL="478284" indent="-83036" algn="l" defTabSz="571121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050">
          <a:solidFill>
            <a:schemeClr val="tx1"/>
          </a:solidFill>
          <a:latin typeface="+mn-lt"/>
          <a:ea typeface="MS PGothic" pitchFamily="34" charset="-128"/>
        </a:defRPr>
      </a:lvl8pPr>
      <a:lvl9pPr marL="478284" indent="-83036" algn="l" defTabSz="571121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050">
          <a:solidFill>
            <a:schemeClr val="tx1"/>
          </a:solidFill>
          <a:latin typeface="+mn-lt"/>
          <a:ea typeface="MS PGothic" pitchFamily="34" charset="-128"/>
        </a:defRPr>
      </a:lvl9pPr>
    </p:bodyStyle>
    <p:otherStyle>
      <a:defPPr>
        <a:defRPr lang="en-US"/>
      </a:defPPr>
      <a:lvl1pPr marL="0" algn="l" defTabSz="583273" rtl="0" eaLnBrk="1" latinLnBrk="0" hangingPunct="1"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291637" algn="l" defTabSz="583273" rtl="0" eaLnBrk="1" latinLnBrk="0" hangingPunct="1"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2pPr>
      <a:lvl3pPr marL="583273" algn="l" defTabSz="583273" rtl="0" eaLnBrk="1" latinLnBrk="0" hangingPunct="1"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74910" algn="l" defTabSz="583273" rtl="0" eaLnBrk="1" latinLnBrk="0" hangingPunct="1"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66546" algn="l" defTabSz="583273" rtl="0" eaLnBrk="1" latinLnBrk="0" hangingPunct="1"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58182" algn="l" defTabSz="583273" rtl="0" eaLnBrk="1" latinLnBrk="0" hangingPunct="1"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749819" algn="l" defTabSz="583273" rtl="0" eaLnBrk="1" latinLnBrk="0" hangingPunct="1"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041455" algn="l" defTabSz="583273" rtl="0" eaLnBrk="1" latinLnBrk="0" hangingPunct="1"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333092" algn="l" defTabSz="583273" rtl="0" eaLnBrk="1" latinLnBrk="0" hangingPunct="1"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tags" Target="../tags/tag2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9636288"/>
              </p:ext>
            </p:extLst>
          </p:nvPr>
        </p:nvGraphicFramePr>
        <p:xfrm>
          <a:off x="1192" y="6441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12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6441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100" name="Picture 4" descr="Image result for reciprocate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725" y="6352851"/>
            <a:ext cx="34289" cy="3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57820" y="1601178"/>
            <a:ext cx="2064907" cy="2833037"/>
          </a:xfrm>
          <a:prstGeom prst="roundRect">
            <a:avLst>
              <a:gd name="adj" fmla="val 7800"/>
            </a:avLst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96547" y="1599633"/>
            <a:ext cx="2064907" cy="2833037"/>
          </a:xfrm>
          <a:prstGeom prst="roundRect">
            <a:avLst>
              <a:gd name="adj" fmla="val 7800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33387" y="1601177"/>
            <a:ext cx="2064907" cy="2833037"/>
          </a:xfrm>
          <a:prstGeom prst="roundRect">
            <a:avLst>
              <a:gd name="adj" fmla="val 7800"/>
            </a:avLst>
          </a:prstGeom>
          <a:solidFill>
            <a:schemeClr val="bg1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>
              <a:solidFill>
                <a:schemeClr val="bg1"/>
              </a:solidFill>
            </a:endParaRPr>
          </a:p>
        </p:txBody>
      </p:sp>
      <p:pic>
        <p:nvPicPr>
          <p:cNvPr id="1027074" name="Picture 2" descr="Related ima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04" y="2187079"/>
            <a:ext cx="203239" cy="20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2243" y="2144943"/>
            <a:ext cx="76469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+mj-lt"/>
              </a:rPr>
              <a:t>GIVERS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0323" y="2386628"/>
            <a:ext cx="1701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latin typeface="+mj-lt"/>
              </a:rPr>
              <a:t>Enjoy helping others, no strings attached</a:t>
            </a:r>
          </a:p>
        </p:txBody>
      </p:sp>
      <p:pic>
        <p:nvPicPr>
          <p:cNvPr id="18" name="Picture 4" descr="Image result for me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66" y="2926115"/>
            <a:ext cx="243314" cy="24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69403" y="2883979"/>
            <a:ext cx="7800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+mj-lt"/>
              </a:rPr>
              <a:t>TAKERS</a:t>
            </a:r>
          </a:p>
        </p:txBody>
      </p:sp>
      <p:pic>
        <p:nvPicPr>
          <p:cNvPr id="1028102" name="Picture 6" descr="Image result for cyclical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63" y="3631896"/>
            <a:ext cx="190294" cy="19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482243" y="3585184"/>
            <a:ext cx="1062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+mj-lt"/>
              </a:rPr>
              <a:t>MATCHERS</a:t>
            </a:r>
          </a:p>
        </p:txBody>
      </p:sp>
      <p:sp>
        <p:nvSpPr>
          <p:cNvPr id="27" name="Right Arrow 26"/>
          <p:cNvSpPr/>
          <p:nvPr/>
        </p:nvSpPr>
        <p:spPr>
          <a:xfrm rot="16200000">
            <a:off x="2396033" y="2700388"/>
            <a:ext cx="685800" cy="276999"/>
          </a:xfrm>
          <a:prstGeom prst="rightArrow">
            <a:avLst>
              <a:gd name="adj1" fmla="val 50000"/>
              <a:gd name="adj2" fmla="val 52782"/>
            </a:avLst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44000">
                <a:srgbClr val="FF3300"/>
              </a:gs>
              <a:gs pos="65000">
                <a:srgbClr val="FF0000"/>
              </a:gs>
              <a:gs pos="100000">
                <a:srgbClr val="C00000"/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>
              <a:solidFill>
                <a:schemeClr val="bg1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 rot="5400000">
            <a:off x="2396033" y="3351325"/>
            <a:ext cx="685800" cy="276999"/>
          </a:xfrm>
          <a:prstGeom prst="rightArrow">
            <a:avLst>
              <a:gd name="adj1" fmla="val 50000"/>
              <a:gd name="adj2" fmla="val 5278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4000">
                <a:schemeClr val="tx1">
                  <a:lumMod val="65000"/>
                  <a:lumOff val="35000"/>
                </a:schemeClr>
              </a:gs>
              <a:gs pos="65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863" y="1665141"/>
            <a:ext cx="173201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u="sng" dirty="0">
                <a:latin typeface="+mj-lt"/>
              </a:rPr>
              <a:t>3 Different Motives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27817" y="2213957"/>
            <a:ext cx="4780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+mj-lt"/>
              </a:rPr>
              <a:t>High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41354" y="3859431"/>
            <a:ext cx="448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+mj-lt"/>
              </a:rPr>
              <a:t>Low</a:t>
            </a:r>
          </a:p>
        </p:txBody>
      </p:sp>
      <p:pic>
        <p:nvPicPr>
          <p:cNvPr id="33" name="Picture 2" descr="Related ima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60" y="2615930"/>
            <a:ext cx="203239" cy="20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Related ima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422" y="3482207"/>
            <a:ext cx="203239" cy="20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Image result for me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372" y="2833164"/>
            <a:ext cx="243314" cy="24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Image result for cyclical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422" y="2981331"/>
            <a:ext cx="190294" cy="19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Image result for me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634" y="3077828"/>
            <a:ext cx="243314" cy="24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Image result for cyclical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422" y="3247127"/>
            <a:ext cx="190294" cy="19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/>
          <p:cNvSpPr/>
          <p:nvPr/>
        </p:nvSpPr>
        <p:spPr>
          <a:xfrm>
            <a:off x="3348295" y="2181389"/>
            <a:ext cx="915233" cy="323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sz="750" b="1" dirty="0">
                <a:solidFill>
                  <a:schemeClr val="bg1"/>
                </a:solidFill>
                <a:latin typeface="+mj-lt"/>
              </a:rPr>
              <a:t>Best Performers are GIVERS!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348294" y="3819436"/>
            <a:ext cx="915233" cy="3231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sz="750" b="1" dirty="0">
                <a:solidFill>
                  <a:schemeClr val="bg1"/>
                </a:solidFill>
                <a:latin typeface="+mj-lt"/>
              </a:rPr>
              <a:t>Worst Performers are also GIVERS!</a:t>
            </a:r>
          </a:p>
        </p:txBody>
      </p:sp>
      <p:cxnSp>
        <p:nvCxnSpPr>
          <p:cNvPr id="54" name="Elbow Connector 53"/>
          <p:cNvCxnSpPr>
            <a:stCxn id="35" idx="2"/>
            <a:endCxn id="53" idx="1"/>
          </p:cNvCxnSpPr>
          <p:nvPr/>
        </p:nvCxnSpPr>
        <p:spPr>
          <a:xfrm rot="16200000" flipH="1">
            <a:off x="3118382" y="3751106"/>
            <a:ext cx="295573" cy="164252"/>
          </a:xfrm>
          <a:prstGeom prst="bentConnector2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308550" y="3472711"/>
            <a:ext cx="1186543" cy="357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+mj-lt"/>
              </a:rPr>
              <a:t>SELFLESS GIVERS</a:t>
            </a:r>
          </a:p>
          <a:p>
            <a:r>
              <a:rPr lang="en-US" sz="825" i="1" dirty="0">
                <a:latin typeface="+mj-lt"/>
              </a:rPr>
              <a:t>Overextend themselves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308549" y="2554879"/>
            <a:ext cx="1047082" cy="484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+mj-lt"/>
              </a:rPr>
              <a:t>OTHERISH GIVERS</a:t>
            </a:r>
          </a:p>
          <a:p>
            <a:r>
              <a:rPr lang="en-US" sz="825" i="1" dirty="0">
                <a:latin typeface="+mj-lt"/>
              </a:rPr>
              <a:t>Balance Giving with</a:t>
            </a:r>
            <a:br>
              <a:rPr lang="en-US" sz="825" i="1" dirty="0">
                <a:latin typeface="+mj-lt"/>
              </a:rPr>
            </a:br>
            <a:r>
              <a:rPr lang="en-US" sz="825" i="1" dirty="0">
                <a:latin typeface="+mj-lt"/>
              </a:rPr>
              <a:t>Personal Goals</a:t>
            </a:r>
          </a:p>
        </p:txBody>
      </p:sp>
      <p:cxnSp>
        <p:nvCxnSpPr>
          <p:cNvPr id="48" name="Elbow Connector 47"/>
          <p:cNvCxnSpPr>
            <a:stCxn id="33" idx="0"/>
            <a:endCxn id="49" idx="1"/>
          </p:cNvCxnSpPr>
          <p:nvPr/>
        </p:nvCxnSpPr>
        <p:spPr>
          <a:xfrm rot="5400000" flipH="1" flipV="1">
            <a:off x="3125558" y="2393194"/>
            <a:ext cx="272958" cy="172515"/>
          </a:xfrm>
          <a:prstGeom prst="bentConnector2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562368" y="1664196"/>
            <a:ext cx="18002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u="sng" dirty="0">
                <a:latin typeface="+mj-lt"/>
              </a:rPr>
              <a:t>Giver’s Performance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787258" y="1664196"/>
            <a:ext cx="17529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u="sng" dirty="0">
                <a:solidFill>
                  <a:schemeClr val="bg1"/>
                </a:solidFill>
                <a:latin typeface="+mj-lt"/>
              </a:rPr>
              <a:t>Giving w/o Burnout</a:t>
            </a:r>
          </a:p>
          <a:p>
            <a:endParaRPr lang="en-US" sz="1500" b="1" u="sng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27073" name="Oval 1027072"/>
          <p:cNvSpPr>
            <a:spLocks noChangeAspect="1"/>
          </p:cNvSpPr>
          <p:nvPr/>
        </p:nvSpPr>
        <p:spPr>
          <a:xfrm>
            <a:off x="4747619" y="2130825"/>
            <a:ext cx="171450" cy="171744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919069" y="2076889"/>
            <a:ext cx="1208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+mj-lt"/>
              </a:rPr>
              <a:t>5 Minute Favors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919070" y="2267961"/>
            <a:ext cx="184132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bg1"/>
                </a:solidFill>
                <a:latin typeface="+mj-lt"/>
              </a:rPr>
              <a:t>Offer quick help to others in ways that you enjoy and are energized</a:t>
            </a:r>
          </a:p>
          <a:p>
            <a:r>
              <a:rPr lang="en-US" sz="675" dirty="0">
                <a:solidFill>
                  <a:schemeClr val="bg1"/>
                </a:solidFill>
                <a:latin typeface="+mj-lt"/>
              </a:rPr>
              <a:t>Example: Introducing colleague to someone in your network.</a:t>
            </a: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4747619" y="2863443"/>
            <a:ext cx="171450" cy="171744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19069" y="2809507"/>
            <a:ext cx="15159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+mj-lt"/>
              </a:rPr>
              <a:t>Weed Out the Takers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19070" y="3000579"/>
            <a:ext cx="184132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bg1"/>
                </a:solidFill>
                <a:latin typeface="+mj-lt"/>
              </a:rPr>
              <a:t>The negative impact of a Taker is </a:t>
            </a:r>
            <a:br>
              <a:rPr lang="en-US" sz="900" i="1" dirty="0">
                <a:solidFill>
                  <a:schemeClr val="bg1"/>
                </a:solidFill>
                <a:latin typeface="+mj-lt"/>
              </a:rPr>
            </a:br>
            <a:r>
              <a:rPr lang="en-US" sz="900" i="1" dirty="0">
                <a:solidFill>
                  <a:schemeClr val="bg1"/>
                </a:solidFill>
                <a:latin typeface="+mj-lt"/>
              </a:rPr>
              <a:t>2-3x the positive impact of Giver.  One bad apple spoils the barrel.  </a:t>
            </a:r>
          </a:p>
          <a:p>
            <a:r>
              <a:rPr lang="en-US" sz="675" dirty="0">
                <a:solidFill>
                  <a:schemeClr val="bg1"/>
                </a:solidFill>
                <a:latin typeface="+mj-lt"/>
              </a:rPr>
              <a:t>Example: Givers stop giving if one person is taking advantage of it.  </a:t>
            </a:r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4747619" y="3726231"/>
            <a:ext cx="171450" cy="171744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919070" y="3672295"/>
            <a:ext cx="17225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+mj-lt"/>
              </a:rPr>
              <a:t>Encourage Help-Seeking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919070" y="3863367"/>
            <a:ext cx="18413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bg1"/>
                </a:solidFill>
                <a:latin typeface="+mj-lt"/>
              </a:rPr>
              <a:t>Make it easier to ask for help.</a:t>
            </a:r>
          </a:p>
          <a:p>
            <a:r>
              <a:rPr lang="en-US" sz="675" dirty="0">
                <a:solidFill>
                  <a:schemeClr val="bg1"/>
                </a:solidFill>
                <a:latin typeface="+mj-lt"/>
              </a:rPr>
              <a:t>Example: Dedicated nurses who’s job is to help, ask others for help and supports them.</a:t>
            </a:r>
          </a:p>
        </p:txBody>
      </p:sp>
      <p:sp>
        <p:nvSpPr>
          <p:cNvPr id="10" name="Round Same Side Corner Rectangle 9"/>
          <p:cNvSpPr/>
          <p:nvPr/>
        </p:nvSpPr>
        <p:spPr>
          <a:xfrm>
            <a:off x="305852" y="1300064"/>
            <a:ext cx="1783080" cy="297609"/>
          </a:xfrm>
          <a:prstGeom prst="round2Same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+mj-lt"/>
              </a:rPr>
              <a:t>GIVE AND 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TAKE CONCEPT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Round Same Side Corner Rectangle 49"/>
          <p:cNvSpPr/>
          <p:nvPr/>
        </p:nvSpPr>
        <p:spPr>
          <a:xfrm>
            <a:off x="2549409" y="1300064"/>
            <a:ext cx="1783080" cy="297609"/>
          </a:xfrm>
          <a:prstGeom prst="round2Same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+mj-lt"/>
              </a:rPr>
              <a:t>2 TYPES OF GIVERS</a:t>
            </a:r>
          </a:p>
        </p:txBody>
      </p:sp>
      <p:sp>
        <p:nvSpPr>
          <p:cNvPr id="51" name="Round Same Side Corner Rectangle 50"/>
          <p:cNvSpPr/>
          <p:nvPr/>
        </p:nvSpPr>
        <p:spPr>
          <a:xfrm>
            <a:off x="4774300" y="1300064"/>
            <a:ext cx="1783080" cy="297609"/>
          </a:xfrm>
          <a:prstGeom prst="round2Same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+mj-lt"/>
              </a:rPr>
              <a:t>CULTURE OF GIVING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90323" y="3144452"/>
            <a:ext cx="17012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latin typeface="+mj-lt"/>
              </a:rPr>
              <a:t>Take without giving much back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0323" y="3805664"/>
            <a:ext cx="1701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latin typeface="+mj-lt"/>
              </a:rPr>
              <a:t>Keep an even balance of Give and Take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33" y="490552"/>
            <a:ext cx="6542361" cy="430887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GIVE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en-US" sz="2800" dirty="0" smtClean="0"/>
              <a:t> TAKE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48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ISNEWSLIDENUMBER" val="False"/>
  <p:tag name="PREVIOUSNAME" val="C:\Users\Hiromi Nose\Documents\AGE Asia Growth\ET dashboard\November\20151113 Country operational dashboard - November v20_clean.pptx"/>
  <p:tag name="THINKCELLPRESENTATIONDONOTDELETE" val="&lt;?xml version=&quot;1.0&quot; encoding=&quot;UTF-16&quot; standalone=&quot;yes&quot;?&gt;&lt;root reqver=&quot;23045&quot;&gt;&lt;version val=&quot;2510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4&quot;&gt;&lt;elem m_fUsage=&quot;1.72900000000000009237E+00&quot;&gt;&lt;m_msothmcolidx val=&quot;0&quot;/&gt;&lt;m_rgb r=&quot;FF&quot; g=&quot;FF&quot; b=&quot;00&quot;/&gt;&lt;m_nBrightness val=&quot;0&quot;/&gt;&lt;/elem&gt;&lt;elem m_fUsage=&quot;1.70999999999999996447E+00&quot;&gt;&lt;m_msothmcolidx val=&quot;0&quot;/&gt;&lt;m_rgb r=&quot;00&quot; g=&quot;B0&quot; b=&quot;50&quot;/&gt;&lt;m_nBrightness val=&quot;0&quot;/&gt;&lt;/elem&gt;&lt;elem m_fUsage=&quot;6.56100000000000127542E-01&quot;&gt;&lt;m_msothmcolidx val=&quot;0&quot;/&gt;&lt;m_rgb r=&quot;FF&quot; g=&quot;33&quot; b=&quot;00&quot;/&gt;&lt;m_nBrightness val=&quot;0&quot;/&gt;&lt;/elem&gt;&lt;elem m_fUsage=&quot;5.90490000000000181402E-01&quot;&gt;&lt;m_msothmcolidx val=&quot;0&quot;/&gt;&lt;m_rgb r=&quot;D1&quot; g=&quot;EB&quot; b=&quot;FE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mgen_CF_AGE184">
  <a:themeElements>
    <a:clrScheme name="Current">
      <a:dk1>
        <a:srgbClr val="000000"/>
      </a:dk1>
      <a:lt1>
        <a:srgbClr val="FFFFFF"/>
      </a:lt1>
      <a:dk2>
        <a:srgbClr val="0063C3"/>
      </a:dk2>
      <a:lt2>
        <a:srgbClr val="00BCE4"/>
      </a:lt2>
      <a:accent1>
        <a:srgbClr val="0063C3"/>
      </a:accent1>
      <a:accent2>
        <a:srgbClr val="88C765"/>
      </a:accent2>
      <a:accent3>
        <a:srgbClr val="F3C108"/>
      </a:accent3>
      <a:accent4>
        <a:srgbClr val="D34D2F"/>
      </a:accent4>
      <a:accent5>
        <a:srgbClr val="597B7C"/>
      </a:accent5>
      <a:accent6>
        <a:srgbClr val="808080"/>
      </a:accent6>
      <a:hlink>
        <a:srgbClr val="F3C108"/>
      </a:hlink>
      <a:folHlink>
        <a:srgbClr val="D34D2F"/>
      </a:folHlink>
    </a:clrScheme>
    <a:fontScheme name="Custom 328">
      <a:majorFont>
        <a:latin typeface="Calibri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0063C3"/>
        </a:dk2>
        <a:lt2>
          <a:srgbClr val="00BCE4"/>
        </a:lt2>
        <a:accent1>
          <a:srgbClr val="0063C3"/>
        </a:accent1>
        <a:accent2>
          <a:srgbClr val="88C765"/>
        </a:accent2>
        <a:accent3>
          <a:srgbClr val="F3C108"/>
        </a:accent3>
        <a:accent4>
          <a:srgbClr val="D34D2F"/>
        </a:accent4>
        <a:accent5>
          <a:srgbClr val="597B7C"/>
        </a:accent5>
        <a:accent6>
          <a:srgbClr val="808080"/>
        </a:accent6>
        <a:hlink>
          <a:srgbClr val="F3C108"/>
        </a:hlink>
        <a:folHlink>
          <a:srgbClr val="D34D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82ad3a63-90ad-4a46-a3cb-757f4658e205" origin="userSelected">
  <element uid="768aceb2-b366-4b48-827b-e820edc548bd" value=""/>
</sisl>
</file>

<file path=customXml/itemProps1.xml><?xml version="1.0" encoding="utf-8"?>
<ds:datastoreItem xmlns:ds="http://schemas.openxmlformats.org/officeDocument/2006/customXml" ds:itemID="{B4BC2DE9-4884-4FCA-AD42-87C0316C787F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Amgen_CF_AGE184</Template>
  <TotalTime>59692</TotalTime>
  <Words>136</Words>
  <Application>Microsoft Office PowerPoint</Application>
  <PresentationFormat>Custom</PresentationFormat>
  <Paragraphs>34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ＭＳ Ｐゴシック</vt:lpstr>
      <vt:lpstr>Arial</vt:lpstr>
      <vt:lpstr>Calibri</vt:lpstr>
      <vt:lpstr>Amgen_CF_AGE184</vt:lpstr>
      <vt:lpstr>think-cell Slide</vt:lpstr>
      <vt:lpstr>GIVE and TAKE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document</dc:title>
  <dc:creator>dmiu@amgen.com</dc:creator>
  <cp:keywords>*$%NAB</cp:keywords>
  <cp:lastModifiedBy>Miu, Derrick</cp:lastModifiedBy>
  <cp:revision>5023</cp:revision>
  <cp:lastPrinted>2015-10-12T07:27:59Z</cp:lastPrinted>
  <dcterms:created xsi:type="dcterms:W3CDTF">2015-07-13T15:56:13Z</dcterms:created>
  <dcterms:modified xsi:type="dcterms:W3CDTF">2017-07-03T02:18:31Z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Title</vt:lpwstr>
  </property>
  <property fmtid="{D5CDD505-2E9C-101B-9397-08002B2CF9AE}" pid="3" name="Final">
    <vt:bool>false</vt:bool>
  </property>
  <property fmtid="{D5CDD505-2E9C-101B-9397-08002B2CF9AE}" pid="4" name="Event">
    <vt:lpwstr/>
  </property>
  <property fmtid="{D5CDD505-2E9C-101B-9397-08002B2CF9AE}" pid="5" name="Delivery Date">
    <vt:lpwstr>日付</vt:lpwstr>
  </property>
  <property fmtid="{D5CDD505-2E9C-101B-9397-08002B2CF9AE}" pid="6" name="Office2010EditCount">
    <vt:lpwstr>1</vt:lpwstr>
  </property>
  <property fmtid="{D5CDD505-2E9C-101B-9397-08002B2CF9AE}" pid="7" name="Office2003EditCount">
    <vt:lpwstr>0</vt:lpwstr>
  </property>
  <property fmtid="{D5CDD505-2E9C-101B-9397-08002B2CF9AE}" pid="8" name="LastEditedOfficeVersion">
    <vt:lpwstr>Office2010</vt:lpwstr>
  </property>
  <property fmtid="{D5CDD505-2E9C-101B-9397-08002B2CF9AE}" pid="9" name="VGCompatibilityCheck Run By">
    <vt:lpwstr>Chandrasekar N</vt:lpwstr>
  </property>
  <property fmtid="{D5CDD505-2E9C-101B-9397-08002B2CF9AE}" pid="10" name="VGCompatibilityCheck Run On ">
    <vt:lpwstr>8/14/2014 1:06:54 PM</vt:lpwstr>
  </property>
  <property fmtid="{D5CDD505-2E9C-101B-9397-08002B2CF9AE}" pid="11" name="DocID">
    <vt:lpwstr>DOC ID</vt:lpwstr>
  </property>
  <property fmtid="{D5CDD505-2E9C-101B-9397-08002B2CF9AE}" pid="12" name="Office2010WasSaved">
    <vt:lpwstr>1</vt:lpwstr>
  </property>
  <property fmtid="{D5CDD505-2E9C-101B-9397-08002B2CF9AE}" pid="13" name="docIndexRef">
    <vt:lpwstr>0ccaee94-c1f1-46c1-b25f-c9c59a15cd95</vt:lpwstr>
  </property>
  <property fmtid="{D5CDD505-2E9C-101B-9397-08002B2CF9AE}" pid="14" name="bjSaver">
    <vt:lpwstr>8c0tE+zqPARYM6mrS4Rp7vmich5wlgn8</vt:lpwstr>
  </property>
  <property fmtid="{D5CDD505-2E9C-101B-9397-08002B2CF9AE}" pid="15" name="bjDocumentLabelXML">
    <vt:lpwstr>&lt;?xml version="1.0" encoding="us-ascii"?&gt;&lt;sisl xmlns:xsi="http://www.w3.org/2001/XMLSchema-instance" xmlns:xsd="http://www.w3.org/2001/XMLSchema" sislVersion="0" policy="82ad3a63-90ad-4a46-a3cb-757f4658e205" origin="userSelected" xmlns="http://www.boldonj</vt:lpwstr>
  </property>
  <property fmtid="{D5CDD505-2E9C-101B-9397-08002B2CF9AE}" pid="16" name="bjDocumentLabelXML-0">
    <vt:lpwstr>ames.com/2008/01/sie/internal/label"&gt;&lt;element uid="768aceb2-b366-4b48-827b-e820edc548bd" value="" /&gt;&lt;/sisl&gt;</vt:lpwstr>
  </property>
  <property fmtid="{D5CDD505-2E9C-101B-9397-08002B2CF9AE}" pid="17" name="bjDocumentSecurityLabel">
    <vt:lpwstr>Non-Amgen Business  </vt:lpwstr>
  </property>
</Properties>
</file>